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87" r:id="rId2"/>
    <p:sldId id="330" r:id="rId3"/>
    <p:sldId id="358" r:id="rId4"/>
    <p:sldId id="362" r:id="rId5"/>
    <p:sldId id="291" r:id="rId6"/>
    <p:sldId id="292" r:id="rId7"/>
    <p:sldId id="360" r:id="rId8"/>
    <p:sldId id="361" r:id="rId9"/>
    <p:sldId id="359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1" r:id="rId18"/>
    <p:sldId id="372" r:id="rId19"/>
    <p:sldId id="373" r:id="rId20"/>
    <p:sldId id="374" r:id="rId21"/>
    <p:sldId id="375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297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257" r:id="rId58"/>
    <p:sldId id="258" r:id="rId59"/>
    <p:sldId id="259" r:id="rId60"/>
    <p:sldId id="260" r:id="rId61"/>
    <p:sldId id="261" r:id="rId62"/>
    <p:sldId id="262" r:id="rId63"/>
    <p:sldId id="264" r:id="rId64"/>
    <p:sldId id="263" r:id="rId65"/>
    <p:sldId id="355" r:id="rId66"/>
    <p:sldId id="356" r:id="rId67"/>
    <p:sldId id="357" r:id="rId68"/>
    <p:sldId id="333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abears@naver.com" initials="l" lastIdx="1" clrIdx="0">
    <p:extLst>
      <p:ext uri="{19B8F6BF-5375-455C-9EA6-DF929625EA0E}">
        <p15:presenceInfo xmlns:p15="http://schemas.microsoft.com/office/powerpoint/2012/main" userId="ludabears@naver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6C0"/>
    <a:srgbClr val="DFE8F2"/>
    <a:srgbClr val="B7CE01"/>
    <a:srgbClr val="2F3638"/>
    <a:srgbClr val="BDD500"/>
    <a:srgbClr val="AFC602"/>
    <a:srgbClr val="8FA200"/>
    <a:srgbClr val="98CEEC"/>
    <a:srgbClr val="4F90CC"/>
    <a:srgbClr val="7D0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88098" autoAdjust="0"/>
  </p:normalViewPr>
  <p:slideViewPr>
    <p:cSldViewPr>
      <p:cViewPr varScale="1">
        <p:scale>
          <a:sx n="77" d="100"/>
          <a:sy n="77" d="100"/>
        </p:scale>
        <p:origin x="159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75" d="100"/>
          <a:sy n="75" d="100"/>
        </p:scale>
        <p:origin x="1781" y="-389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D9BAF0-9D79-40BB-A0BB-4CD7019FB06E}" type="doc">
      <dgm:prSet loTypeId="urn:microsoft.com/office/officeart/2005/8/layout/cycle6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EE73FA6-5B0C-488F-807E-783504E373FC}">
      <dgm:prSet phldrT="[텍스트]" custT="1"/>
      <dgm:spPr/>
      <dgm:t>
        <a:bodyPr/>
        <a:lstStyle/>
        <a:p>
          <a:pPr latinLnBrk="1"/>
          <a:r>
            <a:rPr lang="ko-KR" altLang="en-US" sz="1400" dirty="0" err="1"/>
            <a:t>이학준</a:t>
          </a:r>
          <a:r>
            <a:rPr lang="en-US" altLang="ko-KR" sz="1400" dirty="0"/>
            <a:t>(</a:t>
          </a:r>
          <a:r>
            <a:rPr lang="ko-KR" altLang="en-US" sz="1400" dirty="0"/>
            <a:t>팀장</a:t>
          </a:r>
          <a:r>
            <a:rPr lang="en-US" altLang="ko-KR" sz="1400" dirty="0"/>
            <a:t>)</a:t>
          </a:r>
        </a:p>
        <a:p>
          <a:pPr latinLnBrk="1"/>
          <a:r>
            <a:rPr lang="en-US" altLang="ko-KR" sz="1400" dirty="0"/>
            <a:t>PM, </a:t>
          </a:r>
          <a:r>
            <a:rPr lang="ko-KR" altLang="en-US" sz="1400" dirty="0"/>
            <a:t>예약 개발</a:t>
          </a:r>
        </a:p>
      </dgm:t>
    </dgm:pt>
    <dgm:pt modelId="{13A97140-924E-4A21-B77D-D09CA9D279A8}" type="parTrans" cxnId="{5D9AD7F3-C3B2-4F1D-9258-9EB75D2E8BCC}">
      <dgm:prSet/>
      <dgm:spPr/>
      <dgm:t>
        <a:bodyPr/>
        <a:lstStyle/>
        <a:p>
          <a:pPr latinLnBrk="1"/>
          <a:endParaRPr lang="ko-KR" altLang="en-US"/>
        </a:p>
      </dgm:t>
    </dgm:pt>
    <dgm:pt modelId="{7B6D5715-F9EA-483B-A1DB-372CDFC6F7AF}" type="sibTrans" cxnId="{5D9AD7F3-C3B2-4F1D-9258-9EB75D2E8BCC}">
      <dgm:prSet/>
      <dgm:spPr/>
      <dgm:t>
        <a:bodyPr/>
        <a:lstStyle/>
        <a:p>
          <a:pPr latinLnBrk="1"/>
          <a:endParaRPr lang="ko-KR" altLang="en-US"/>
        </a:p>
      </dgm:t>
    </dgm:pt>
    <dgm:pt modelId="{EE75CD05-7FAA-4CC0-AE68-C538BB2E3D78}">
      <dgm:prSet phldrT="[텍스트]"/>
      <dgm:spPr/>
      <dgm:t>
        <a:bodyPr/>
        <a:lstStyle/>
        <a:p>
          <a:pPr latinLnBrk="1"/>
          <a:r>
            <a:rPr lang="ko-KR" altLang="en-US" dirty="0" err="1"/>
            <a:t>윤진한</a:t>
          </a:r>
          <a:r>
            <a:rPr lang="en-US" altLang="ko-KR" dirty="0"/>
            <a:t>(</a:t>
          </a:r>
          <a:r>
            <a:rPr lang="ko-KR" altLang="en-US" dirty="0"/>
            <a:t>기술고문</a:t>
          </a:r>
          <a:r>
            <a:rPr lang="en-US" altLang="ko-KR" dirty="0"/>
            <a:t>)</a:t>
          </a:r>
        </a:p>
        <a:p>
          <a:pPr latinLnBrk="1"/>
          <a:r>
            <a:rPr lang="ko-KR" altLang="en-US" dirty="0"/>
            <a:t>공지사항</a:t>
          </a:r>
          <a:r>
            <a:rPr lang="en-US" altLang="ko-KR" dirty="0"/>
            <a:t>, FAQ</a:t>
          </a:r>
          <a:r>
            <a:rPr lang="ko-KR" altLang="en-US" dirty="0"/>
            <a:t> </a:t>
          </a:r>
          <a:r>
            <a:rPr lang="ko-KR" altLang="en-US" dirty="0" smtClean="0"/>
            <a:t>개발</a:t>
          </a:r>
          <a:r>
            <a:rPr lang="en-US" altLang="ko-KR" dirty="0" smtClean="0"/>
            <a:t>, </a:t>
          </a:r>
          <a:r>
            <a:rPr lang="ko-KR" altLang="en-US" dirty="0" smtClean="0"/>
            <a:t>이벤트</a:t>
          </a:r>
          <a:endParaRPr lang="ko-KR" altLang="en-US" dirty="0"/>
        </a:p>
      </dgm:t>
    </dgm:pt>
    <dgm:pt modelId="{49D0FD80-AF2D-4EA3-9C6E-957E9D6333CE}" type="parTrans" cxnId="{31B5FE61-86D2-4575-8BF1-5D39786F1F09}">
      <dgm:prSet/>
      <dgm:spPr/>
      <dgm:t>
        <a:bodyPr/>
        <a:lstStyle/>
        <a:p>
          <a:pPr latinLnBrk="1"/>
          <a:endParaRPr lang="ko-KR" altLang="en-US"/>
        </a:p>
      </dgm:t>
    </dgm:pt>
    <dgm:pt modelId="{3676B45C-09DE-4CA9-B4D6-4EE42CA0A968}" type="sibTrans" cxnId="{31B5FE61-86D2-4575-8BF1-5D39786F1F09}">
      <dgm:prSet/>
      <dgm:spPr/>
      <dgm:t>
        <a:bodyPr/>
        <a:lstStyle/>
        <a:p>
          <a:pPr latinLnBrk="1"/>
          <a:endParaRPr lang="ko-KR" altLang="en-US"/>
        </a:p>
      </dgm:t>
    </dgm:pt>
    <dgm:pt modelId="{076E9DA4-DD9D-4D72-B735-A13D7D7638C0}">
      <dgm:prSet phldrT="[텍스트]"/>
      <dgm:spPr/>
      <dgm:t>
        <a:bodyPr/>
        <a:lstStyle/>
        <a:p>
          <a:pPr latinLnBrk="1"/>
          <a:r>
            <a:rPr lang="ko-KR" altLang="en-US" dirty="0" err="1"/>
            <a:t>김도희</a:t>
          </a:r>
          <a:endParaRPr lang="en-US" altLang="ko-KR" dirty="0"/>
        </a:p>
        <a:p>
          <a:pPr latinLnBrk="1"/>
          <a:r>
            <a:rPr lang="ko-KR" altLang="en-US" dirty="0"/>
            <a:t>예약 개발 보조</a:t>
          </a:r>
          <a:r>
            <a:rPr lang="en-US" altLang="ko-KR" dirty="0"/>
            <a:t>, PPT</a:t>
          </a:r>
          <a:r>
            <a:rPr lang="ko-KR" altLang="en-US" dirty="0"/>
            <a:t>제작</a:t>
          </a:r>
        </a:p>
      </dgm:t>
    </dgm:pt>
    <dgm:pt modelId="{398B4806-0CFA-4DDD-B2AC-113112C1CA53}" type="parTrans" cxnId="{78B79F71-CB58-4B8F-B0D8-52F755804129}">
      <dgm:prSet/>
      <dgm:spPr/>
      <dgm:t>
        <a:bodyPr/>
        <a:lstStyle/>
        <a:p>
          <a:pPr latinLnBrk="1"/>
          <a:endParaRPr lang="ko-KR" altLang="en-US"/>
        </a:p>
      </dgm:t>
    </dgm:pt>
    <dgm:pt modelId="{8A3764F0-7031-4B75-81F6-E74590304F3F}" type="sibTrans" cxnId="{78B79F71-CB58-4B8F-B0D8-52F755804129}">
      <dgm:prSet/>
      <dgm:spPr/>
      <dgm:t>
        <a:bodyPr/>
        <a:lstStyle/>
        <a:p>
          <a:pPr latinLnBrk="1"/>
          <a:endParaRPr lang="ko-KR" altLang="en-US"/>
        </a:p>
      </dgm:t>
    </dgm:pt>
    <dgm:pt modelId="{2AD862D5-EF56-4E4C-B598-20F41B2D1147}">
      <dgm:prSet phldrT="[텍스트]"/>
      <dgm:spPr/>
      <dgm:t>
        <a:bodyPr/>
        <a:lstStyle/>
        <a:p>
          <a:pPr latinLnBrk="1"/>
          <a:r>
            <a:rPr lang="ko-KR" altLang="en-US" dirty="0"/>
            <a:t>조영빈</a:t>
          </a:r>
          <a:endParaRPr lang="en-US" altLang="ko-KR" dirty="0"/>
        </a:p>
        <a:p>
          <a:pPr latinLnBrk="1"/>
          <a:r>
            <a:rPr lang="ko-KR" altLang="en-US" dirty="0" smtClean="0"/>
            <a:t>예약 프론트 </a:t>
          </a:r>
          <a:r>
            <a:rPr lang="ko-KR" altLang="en-US" dirty="0"/>
            <a:t>보조</a:t>
          </a:r>
          <a:r>
            <a:rPr lang="en-US" altLang="ko-KR" dirty="0"/>
            <a:t>, PPT</a:t>
          </a:r>
          <a:r>
            <a:rPr lang="ko-KR" altLang="en-US" dirty="0"/>
            <a:t>제작</a:t>
          </a:r>
        </a:p>
      </dgm:t>
    </dgm:pt>
    <dgm:pt modelId="{D01CF64D-E6B4-4E9D-B647-217EE8B83FD2}" type="parTrans" cxnId="{8D610272-B221-4B85-A94F-5B9EE5600D03}">
      <dgm:prSet/>
      <dgm:spPr/>
      <dgm:t>
        <a:bodyPr/>
        <a:lstStyle/>
        <a:p>
          <a:pPr latinLnBrk="1"/>
          <a:endParaRPr lang="ko-KR" altLang="en-US"/>
        </a:p>
      </dgm:t>
    </dgm:pt>
    <dgm:pt modelId="{72B43A66-5CC2-4974-A246-E6FA399FA052}" type="sibTrans" cxnId="{8D610272-B221-4B85-A94F-5B9EE5600D03}">
      <dgm:prSet/>
      <dgm:spPr/>
      <dgm:t>
        <a:bodyPr/>
        <a:lstStyle/>
        <a:p>
          <a:pPr latinLnBrk="1"/>
          <a:endParaRPr lang="ko-KR" altLang="en-US"/>
        </a:p>
      </dgm:t>
    </dgm:pt>
    <dgm:pt modelId="{4BA2AFF2-BD5F-46BD-B915-4BF219349704}">
      <dgm:prSet phldrT="[텍스트]"/>
      <dgm:spPr/>
      <dgm:t>
        <a:bodyPr/>
        <a:lstStyle/>
        <a:p>
          <a:pPr latinLnBrk="1"/>
          <a:r>
            <a:rPr lang="ko-KR" altLang="en-US" dirty="0"/>
            <a:t>권재희</a:t>
          </a:r>
          <a:r>
            <a:rPr lang="en-US" altLang="ko-KR" dirty="0"/>
            <a:t>(</a:t>
          </a:r>
          <a:r>
            <a:rPr lang="ko-KR" altLang="en-US" dirty="0"/>
            <a:t>기술고문</a:t>
          </a:r>
          <a:r>
            <a:rPr lang="en-US" altLang="ko-KR" dirty="0"/>
            <a:t>)</a:t>
          </a:r>
        </a:p>
        <a:p>
          <a:pPr latinLnBrk="1"/>
          <a:r>
            <a:rPr lang="ko-KR" altLang="en-US" dirty="0"/>
            <a:t>회원가입</a:t>
          </a:r>
          <a:r>
            <a:rPr lang="en-US" altLang="ko-KR" dirty="0"/>
            <a:t>, </a:t>
          </a:r>
          <a:r>
            <a:rPr lang="ko-KR" altLang="en-US" dirty="0"/>
            <a:t>로그인 개발</a:t>
          </a:r>
        </a:p>
      </dgm:t>
    </dgm:pt>
    <dgm:pt modelId="{C351DB3C-C983-4494-9652-8D4E959A0877}" type="parTrans" cxnId="{D6DB2A66-2557-402F-A825-CF747616672D}">
      <dgm:prSet/>
      <dgm:spPr/>
      <dgm:t>
        <a:bodyPr/>
        <a:lstStyle/>
        <a:p>
          <a:pPr latinLnBrk="1"/>
          <a:endParaRPr lang="ko-KR" altLang="en-US"/>
        </a:p>
      </dgm:t>
    </dgm:pt>
    <dgm:pt modelId="{AA3E0219-CE1D-4704-A101-9C5A82497581}" type="sibTrans" cxnId="{D6DB2A66-2557-402F-A825-CF747616672D}">
      <dgm:prSet/>
      <dgm:spPr/>
      <dgm:t>
        <a:bodyPr/>
        <a:lstStyle/>
        <a:p>
          <a:pPr latinLnBrk="1"/>
          <a:endParaRPr lang="ko-KR" altLang="en-US"/>
        </a:p>
      </dgm:t>
    </dgm:pt>
    <dgm:pt modelId="{7A2D1358-7E29-46A7-9563-6054F94B4592}">
      <dgm:prSet phldrT="[텍스트]"/>
      <dgm:spPr/>
      <dgm:t>
        <a:bodyPr/>
        <a:lstStyle/>
        <a:p>
          <a:pPr latinLnBrk="1"/>
          <a:r>
            <a:rPr lang="ko-KR" altLang="en-US" dirty="0" err="1"/>
            <a:t>양시영</a:t>
          </a:r>
          <a:endParaRPr lang="en-US" altLang="ko-KR" dirty="0"/>
        </a:p>
        <a:p>
          <a:pPr latinLnBrk="1"/>
          <a:r>
            <a:rPr lang="ko-KR" altLang="en-US" dirty="0"/>
            <a:t>예약 개발 보조</a:t>
          </a:r>
          <a:r>
            <a:rPr lang="en-US" altLang="ko-KR" dirty="0"/>
            <a:t>, PPT</a:t>
          </a:r>
          <a:r>
            <a:rPr lang="ko-KR" altLang="en-US" dirty="0"/>
            <a:t>제작</a:t>
          </a:r>
        </a:p>
      </dgm:t>
    </dgm:pt>
    <dgm:pt modelId="{6A1E2FBF-3F81-4B9D-B1CB-D171684D095A}" type="parTrans" cxnId="{5185CD02-52FE-4F0A-95A8-B212F30AF56E}">
      <dgm:prSet/>
      <dgm:spPr/>
      <dgm:t>
        <a:bodyPr/>
        <a:lstStyle/>
        <a:p>
          <a:pPr latinLnBrk="1"/>
          <a:endParaRPr lang="ko-KR" altLang="en-US"/>
        </a:p>
      </dgm:t>
    </dgm:pt>
    <dgm:pt modelId="{90866264-2CC3-4EEA-909B-04B3535A8B86}" type="sibTrans" cxnId="{5185CD02-52FE-4F0A-95A8-B212F30AF56E}">
      <dgm:prSet/>
      <dgm:spPr/>
      <dgm:t>
        <a:bodyPr/>
        <a:lstStyle/>
        <a:p>
          <a:pPr latinLnBrk="1"/>
          <a:endParaRPr lang="ko-KR" altLang="en-US"/>
        </a:p>
      </dgm:t>
    </dgm:pt>
    <dgm:pt modelId="{8CA6AE7F-9A03-4A69-9031-89BB0BC4074D}" type="pres">
      <dgm:prSet presAssocID="{77D9BAF0-9D79-40BB-A0BB-4CD7019FB06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8DC6DB-B378-458E-B51B-AC0C759337D7}" type="pres">
      <dgm:prSet presAssocID="{BEE73FA6-5B0C-488F-807E-783504E373FC}" presName="node" presStyleLbl="node1" presStyleIdx="0" presStyleCnt="6" custScaleX="14374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B75072-EDE7-494D-AE60-1DE628A731B4}" type="pres">
      <dgm:prSet presAssocID="{BEE73FA6-5B0C-488F-807E-783504E373FC}" presName="spNode" presStyleCnt="0"/>
      <dgm:spPr/>
    </dgm:pt>
    <dgm:pt modelId="{61CC2984-B7C1-4D46-AAC4-3E45A5AA61D9}" type="pres">
      <dgm:prSet presAssocID="{7B6D5715-F9EA-483B-A1DB-372CDFC6F7AF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0C6BD70-C94A-4093-9B9C-769B240A769B}" type="pres">
      <dgm:prSet presAssocID="{EE75CD05-7FAA-4CC0-AE68-C538BB2E3D78}" presName="node" presStyleLbl="node1" presStyleIdx="1" presStyleCnt="6" custScaleX="14794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CA5156-2399-48CE-92DA-380DDD31E9C4}" type="pres">
      <dgm:prSet presAssocID="{EE75CD05-7FAA-4CC0-AE68-C538BB2E3D78}" presName="spNode" presStyleCnt="0"/>
      <dgm:spPr/>
    </dgm:pt>
    <dgm:pt modelId="{1D5C5043-1C38-4A36-BE04-762B8FD471EC}" type="pres">
      <dgm:prSet presAssocID="{3676B45C-09DE-4CA9-B4D6-4EE42CA0A968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B4AA80BC-A8E7-42F3-9762-3FD7BB87790F}" type="pres">
      <dgm:prSet presAssocID="{076E9DA4-DD9D-4D72-B735-A13D7D7638C0}" presName="node" presStyleLbl="node1" presStyleIdx="2" presStyleCnt="6" custScaleX="15763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0C9D35-14F0-4547-9072-B17A1DC89FD0}" type="pres">
      <dgm:prSet presAssocID="{076E9DA4-DD9D-4D72-B735-A13D7D7638C0}" presName="spNode" presStyleCnt="0"/>
      <dgm:spPr/>
    </dgm:pt>
    <dgm:pt modelId="{DAA99F30-F3BB-4B21-97C8-6ED9DA6E0DD2}" type="pres">
      <dgm:prSet presAssocID="{8A3764F0-7031-4B75-81F6-E74590304F3F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0CAA7460-C5CF-4450-B4B5-81E4292D6818}" type="pres">
      <dgm:prSet presAssocID="{7A2D1358-7E29-46A7-9563-6054F94B4592}" presName="node" presStyleLbl="node1" presStyleIdx="3" presStyleCnt="6" custScaleX="1590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FEA207-773A-469C-B318-45E82385C212}" type="pres">
      <dgm:prSet presAssocID="{7A2D1358-7E29-46A7-9563-6054F94B4592}" presName="spNode" presStyleCnt="0"/>
      <dgm:spPr/>
    </dgm:pt>
    <dgm:pt modelId="{89468CA4-C9BE-4D10-ACDD-3AF619D42EAE}" type="pres">
      <dgm:prSet presAssocID="{90866264-2CC3-4EEA-909B-04B3535A8B86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2C3A11D7-702D-4BF2-8D8F-B576EF150766}" type="pres">
      <dgm:prSet presAssocID="{2AD862D5-EF56-4E4C-B598-20F41B2D1147}" presName="node" presStyleLbl="node1" presStyleIdx="4" presStyleCnt="6" custScaleX="14917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C8557A-9F45-4807-B518-466F3E380B2C}" type="pres">
      <dgm:prSet presAssocID="{2AD862D5-EF56-4E4C-B598-20F41B2D1147}" presName="spNode" presStyleCnt="0"/>
      <dgm:spPr/>
    </dgm:pt>
    <dgm:pt modelId="{4A0BBBB9-AAEC-4F1C-8C7E-939D2F63FE45}" type="pres">
      <dgm:prSet presAssocID="{72B43A66-5CC2-4974-A246-E6FA399FA052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8830EF92-BFF8-42A7-A130-2B8433E780A5}" type="pres">
      <dgm:prSet presAssocID="{4BA2AFF2-BD5F-46BD-B915-4BF219349704}" presName="node" presStyleLbl="node1" presStyleIdx="5" presStyleCnt="6" custScaleX="14371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F856C5-3BAD-451C-8D04-0CD716804162}" type="pres">
      <dgm:prSet presAssocID="{4BA2AFF2-BD5F-46BD-B915-4BF219349704}" presName="spNode" presStyleCnt="0"/>
      <dgm:spPr/>
    </dgm:pt>
    <dgm:pt modelId="{B8C48262-68F4-4BB5-B06A-2FE3DA19BC91}" type="pres">
      <dgm:prSet presAssocID="{AA3E0219-CE1D-4704-A101-9C5A82497581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</dgm:ptLst>
  <dgm:cxnLst>
    <dgm:cxn modelId="{964872EE-5820-45B9-8B2F-32FB1B008841}" type="presOf" srcId="{BEE73FA6-5B0C-488F-807E-783504E373FC}" destId="{208DC6DB-B378-458E-B51B-AC0C759337D7}" srcOrd="0" destOrd="0" presId="urn:microsoft.com/office/officeart/2005/8/layout/cycle6"/>
    <dgm:cxn modelId="{B548B009-F1ED-40ED-A0AA-1F139D2590D0}" type="presOf" srcId="{4BA2AFF2-BD5F-46BD-B915-4BF219349704}" destId="{8830EF92-BFF8-42A7-A130-2B8433E780A5}" srcOrd="0" destOrd="0" presId="urn:microsoft.com/office/officeart/2005/8/layout/cycle6"/>
    <dgm:cxn modelId="{31B5FE61-86D2-4575-8BF1-5D39786F1F09}" srcId="{77D9BAF0-9D79-40BB-A0BB-4CD7019FB06E}" destId="{EE75CD05-7FAA-4CC0-AE68-C538BB2E3D78}" srcOrd="1" destOrd="0" parTransId="{49D0FD80-AF2D-4EA3-9C6E-957E9D6333CE}" sibTransId="{3676B45C-09DE-4CA9-B4D6-4EE42CA0A968}"/>
    <dgm:cxn modelId="{1510FF69-680F-4975-80A9-207E85DA3F3B}" type="presOf" srcId="{3676B45C-09DE-4CA9-B4D6-4EE42CA0A968}" destId="{1D5C5043-1C38-4A36-BE04-762B8FD471EC}" srcOrd="0" destOrd="0" presId="urn:microsoft.com/office/officeart/2005/8/layout/cycle6"/>
    <dgm:cxn modelId="{8D610272-B221-4B85-A94F-5B9EE5600D03}" srcId="{77D9BAF0-9D79-40BB-A0BB-4CD7019FB06E}" destId="{2AD862D5-EF56-4E4C-B598-20F41B2D1147}" srcOrd="4" destOrd="0" parTransId="{D01CF64D-E6B4-4E9D-B647-217EE8B83FD2}" sibTransId="{72B43A66-5CC2-4974-A246-E6FA399FA052}"/>
    <dgm:cxn modelId="{1B360E2C-1E1D-4719-A052-A8E77EBCE9EF}" type="presOf" srcId="{AA3E0219-CE1D-4704-A101-9C5A82497581}" destId="{B8C48262-68F4-4BB5-B06A-2FE3DA19BC91}" srcOrd="0" destOrd="0" presId="urn:microsoft.com/office/officeart/2005/8/layout/cycle6"/>
    <dgm:cxn modelId="{73FDBC80-0D71-4346-8EF2-69DD51CC10EE}" type="presOf" srcId="{2AD862D5-EF56-4E4C-B598-20F41B2D1147}" destId="{2C3A11D7-702D-4BF2-8D8F-B576EF150766}" srcOrd="0" destOrd="0" presId="urn:microsoft.com/office/officeart/2005/8/layout/cycle6"/>
    <dgm:cxn modelId="{2683F477-1754-43DA-B90B-358D5FF76342}" type="presOf" srcId="{72B43A66-5CC2-4974-A246-E6FA399FA052}" destId="{4A0BBBB9-AAEC-4F1C-8C7E-939D2F63FE45}" srcOrd="0" destOrd="0" presId="urn:microsoft.com/office/officeart/2005/8/layout/cycle6"/>
    <dgm:cxn modelId="{F9813C48-5CFA-41D0-957B-6DB8BEF1125B}" type="presOf" srcId="{8A3764F0-7031-4B75-81F6-E74590304F3F}" destId="{DAA99F30-F3BB-4B21-97C8-6ED9DA6E0DD2}" srcOrd="0" destOrd="0" presId="urn:microsoft.com/office/officeart/2005/8/layout/cycle6"/>
    <dgm:cxn modelId="{745B59D1-B0AE-40EB-9B24-950CC0355864}" type="presOf" srcId="{076E9DA4-DD9D-4D72-B735-A13D7D7638C0}" destId="{B4AA80BC-A8E7-42F3-9762-3FD7BB87790F}" srcOrd="0" destOrd="0" presId="urn:microsoft.com/office/officeart/2005/8/layout/cycle6"/>
    <dgm:cxn modelId="{C488B24B-E9B6-4831-9D59-D0795ED0A5E6}" type="presOf" srcId="{90866264-2CC3-4EEA-909B-04B3535A8B86}" destId="{89468CA4-C9BE-4D10-ACDD-3AF619D42EAE}" srcOrd="0" destOrd="0" presId="urn:microsoft.com/office/officeart/2005/8/layout/cycle6"/>
    <dgm:cxn modelId="{5D9AD7F3-C3B2-4F1D-9258-9EB75D2E8BCC}" srcId="{77D9BAF0-9D79-40BB-A0BB-4CD7019FB06E}" destId="{BEE73FA6-5B0C-488F-807E-783504E373FC}" srcOrd="0" destOrd="0" parTransId="{13A97140-924E-4A21-B77D-D09CA9D279A8}" sibTransId="{7B6D5715-F9EA-483B-A1DB-372CDFC6F7AF}"/>
    <dgm:cxn modelId="{1C5B9336-1776-47A8-9EDC-4D8F03DA3A6B}" type="presOf" srcId="{77D9BAF0-9D79-40BB-A0BB-4CD7019FB06E}" destId="{8CA6AE7F-9A03-4A69-9031-89BB0BC4074D}" srcOrd="0" destOrd="0" presId="urn:microsoft.com/office/officeart/2005/8/layout/cycle6"/>
    <dgm:cxn modelId="{5185CD02-52FE-4F0A-95A8-B212F30AF56E}" srcId="{77D9BAF0-9D79-40BB-A0BB-4CD7019FB06E}" destId="{7A2D1358-7E29-46A7-9563-6054F94B4592}" srcOrd="3" destOrd="0" parTransId="{6A1E2FBF-3F81-4B9D-B1CB-D171684D095A}" sibTransId="{90866264-2CC3-4EEA-909B-04B3535A8B86}"/>
    <dgm:cxn modelId="{78B79F71-CB58-4B8F-B0D8-52F755804129}" srcId="{77D9BAF0-9D79-40BB-A0BB-4CD7019FB06E}" destId="{076E9DA4-DD9D-4D72-B735-A13D7D7638C0}" srcOrd="2" destOrd="0" parTransId="{398B4806-0CFA-4DDD-B2AC-113112C1CA53}" sibTransId="{8A3764F0-7031-4B75-81F6-E74590304F3F}"/>
    <dgm:cxn modelId="{D11885CD-4D17-4F1E-ACA6-1C66BFBCAC74}" type="presOf" srcId="{EE75CD05-7FAA-4CC0-AE68-C538BB2E3D78}" destId="{D0C6BD70-C94A-4093-9B9C-769B240A769B}" srcOrd="0" destOrd="0" presId="urn:microsoft.com/office/officeart/2005/8/layout/cycle6"/>
    <dgm:cxn modelId="{FE0921D2-38C7-4DD5-81CB-39D396076A40}" type="presOf" srcId="{7B6D5715-F9EA-483B-A1DB-372CDFC6F7AF}" destId="{61CC2984-B7C1-4D46-AAC4-3E45A5AA61D9}" srcOrd="0" destOrd="0" presId="urn:microsoft.com/office/officeart/2005/8/layout/cycle6"/>
    <dgm:cxn modelId="{A03C9D94-19BC-4B16-A251-348FA7446DCA}" type="presOf" srcId="{7A2D1358-7E29-46A7-9563-6054F94B4592}" destId="{0CAA7460-C5CF-4450-B4B5-81E4292D6818}" srcOrd="0" destOrd="0" presId="urn:microsoft.com/office/officeart/2005/8/layout/cycle6"/>
    <dgm:cxn modelId="{D6DB2A66-2557-402F-A825-CF747616672D}" srcId="{77D9BAF0-9D79-40BB-A0BB-4CD7019FB06E}" destId="{4BA2AFF2-BD5F-46BD-B915-4BF219349704}" srcOrd="5" destOrd="0" parTransId="{C351DB3C-C983-4494-9652-8D4E959A0877}" sibTransId="{AA3E0219-CE1D-4704-A101-9C5A82497581}"/>
    <dgm:cxn modelId="{9457A201-2C50-455A-A7A3-81CCE71F4D42}" type="presParOf" srcId="{8CA6AE7F-9A03-4A69-9031-89BB0BC4074D}" destId="{208DC6DB-B378-458E-B51B-AC0C759337D7}" srcOrd="0" destOrd="0" presId="urn:microsoft.com/office/officeart/2005/8/layout/cycle6"/>
    <dgm:cxn modelId="{003C4204-E668-4AF5-96D3-03313494F084}" type="presParOf" srcId="{8CA6AE7F-9A03-4A69-9031-89BB0BC4074D}" destId="{19B75072-EDE7-494D-AE60-1DE628A731B4}" srcOrd="1" destOrd="0" presId="urn:microsoft.com/office/officeart/2005/8/layout/cycle6"/>
    <dgm:cxn modelId="{A5F335EA-A2BA-41F5-860B-9DC7B8304B30}" type="presParOf" srcId="{8CA6AE7F-9A03-4A69-9031-89BB0BC4074D}" destId="{61CC2984-B7C1-4D46-AAC4-3E45A5AA61D9}" srcOrd="2" destOrd="0" presId="urn:microsoft.com/office/officeart/2005/8/layout/cycle6"/>
    <dgm:cxn modelId="{55E3FF5C-96EE-4F85-838F-9180AE2A7FF3}" type="presParOf" srcId="{8CA6AE7F-9A03-4A69-9031-89BB0BC4074D}" destId="{D0C6BD70-C94A-4093-9B9C-769B240A769B}" srcOrd="3" destOrd="0" presId="urn:microsoft.com/office/officeart/2005/8/layout/cycle6"/>
    <dgm:cxn modelId="{E3345B4B-6FBE-44A2-9D6F-CFE722A6223E}" type="presParOf" srcId="{8CA6AE7F-9A03-4A69-9031-89BB0BC4074D}" destId="{A6CA5156-2399-48CE-92DA-380DDD31E9C4}" srcOrd="4" destOrd="0" presId="urn:microsoft.com/office/officeart/2005/8/layout/cycle6"/>
    <dgm:cxn modelId="{5083DCAA-A22D-4729-A878-803C1BBEDADD}" type="presParOf" srcId="{8CA6AE7F-9A03-4A69-9031-89BB0BC4074D}" destId="{1D5C5043-1C38-4A36-BE04-762B8FD471EC}" srcOrd="5" destOrd="0" presId="urn:microsoft.com/office/officeart/2005/8/layout/cycle6"/>
    <dgm:cxn modelId="{8FDD47E0-8972-43DA-9C72-DBFE54AB21DA}" type="presParOf" srcId="{8CA6AE7F-9A03-4A69-9031-89BB0BC4074D}" destId="{B4AA80BC-A8E7-42F3-9762-3FD7BB87790F}" srcOrd="6" destOrd="0" presId="urn:microsoft.com/office/officeart/2005/8/layout/cycle6"/>
    <dgm:cxn modelId="{B8033542-8CD6-4AA1-AC25-C2E8EF0B06CD}" type="presParOf" srcId="{8CA6AE7F-9A03-4A69-9031-89BB0BC4074D}" destId="{450C9D35-14F0-4547-9072-B17A1DC89FD0}" srcOrd="7" destOrd="0" presId="urn:microsoft.com/office/officeart/2005/8/layout/cycle6"/>
    <dgm:cxn modelId="{9D865E15-2F46-4DFD-800C-E9C16B5F409F}" type="presParOf" srcId="{8CA6AE7F-9A03-4A69-9031-89BB0BC4074D}" destId="{DAA99F30-F3BB-4B21-97C8-6ED9DA6E0DD2}" srcOrd="8" destOrd="0" presId="urn:microsoft.com/office/officeart/2005/8/layout/cycle6"/>
    <dgm:cxn modelId="{B517705F-B244-427E-99FE-E1746277BB2B}" type="presParOf" srcId="{8CA6AE7F-9A03-4A69-9031-89BB0BC4074D}" destId="{0CAA7460-C5CF-4450-B4B5-81E4292D6818}" srcOrd="9" destOrd="0" presId="urn:microsoft.com/office/officeart/2005/8/layout/cycle6"/>
    <dgm:cxn modelId="{23CFF459-EAA4-49AA-A2F5-9CF70B8CCDAF}" type="presParOf" srcId="{8CA6AE7F-9A03-4A69-9031-89BB0BC4074D}" destId="{33FEA207-773A-469C-B318-45E82385C212}" srcOrd="10" destOrd="0" presId="urn:microsoft.com/office/officeart/2005/8/layout/cycle6"/>
    <dgm:cxn modelId="{A9123C57-1F48-4924-BAAB-6BA9B2DA6598}" type="presParOf" srcId="{8CA6AE7F-9A03-4A69-9031-89BB0BC4074D}" destId="{89468CA4-C9BE-4D10-ACDD-3AF619D42EAE}" srcOrd="11" destOrd="0" presId="urn:microsoft.com/office/officeart/2005/8/layout/cycle6"/>
    <dgm:cxn modelId="{0ECC6771-7C47-4257-A0E4-F86C39F5078B}" type="presParOf" srcId="{8CA6AE7F-9A03-4A69-9031-89BB0BC4074D}" destId="{2C3A11D7-702D-4BF2-8D8F-B576EF150766}" srcOrd="12" destOrd="0" presId="urn:microsoft.com/office/officeart/2005/8/layout/cycle6"/>
    <dgm:cxn modelId="{67D3605B-56CF-4566-97C9-B1565BFBC8DF}" type="presParOf" srcId="{8CA6AE7F-9A03-4A69-9031-89BB0BC4074D}" destId="{92C8557A-9F45-4807-B518-466F3E380B2C}" srcOrd="13" destOrd="0" presId="urn:microsoft.com/office/officeart/2005/8/layout/cycle6"/>
    <dgm:cxn modelId="{69E41FA3-5061-46DA-B14E-99CF77E249AF}" type="presParOf" srcId="{8CA6AE7F-9A03-4A69-9031-89BB0BC4074D}" destId="{4A0BBBB9-AAEC-4F1C-8C7E-939D2F63FE45}" srcOrd="14" destOrd="0" presId="urn:microsoft.com/office/officeart/2005/8/layout/cycle6"/>
    <dgm:cxn modelId="{21ED3FF8-DBAC-4D8C-9B13-3016D6A50E08}" type="presParOf" srcId="{8CA6AE7F-9A03-4A69-9031-89BB0BC4074D}" destId="{8830EF92-BFF8-42A7-A130-2B8433E780A5}" srcOrd="15" destOrd="0" presId="urn:microsoft.com/office/officeart/2005/8/layout/cycle6"/>
    <dgm:cxn modelId="{2425E0FC-08B7-4206-9972-916BDE91463D}" type="presParOf" srcId="{8CA6AE7F-9A03-4A69-9031-89BB0BC4074D}" destId="{19F856C5-3BAD-451C-8D04-0CD716804162}" srcOrd="16" destOrd="0" presId="urn:microsoft.com/office/officeart/2005/8/layout/cycle6"/>
    <dgm:cxn modelId="{5D9D3FDA-60C5-4DA5-B1E7-B95BEBB835D5}" type="presParOf" srcId="{8CA6AE7F-9A03-4A69-9031-89BB0BC4074D}" destId="{B8C48262-68F4-4BB5-B06A-2FE3DA19BC91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DB189C-1507-4449-AE8B-0D16D30E44E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7809D6A1-CD96-44C6-8FE5-E29FD34D6F47}">
      <dgm:prSet phldrT="[텍스트]"/>
      <dgm:spPr/>
      <dgm:t>
        <a:bodyPr/>
        <a:lstStyle/>
        <a:p>
          <a:pPr algn="ctr" latinLnBrk="1"/>
          <a:r>
            <a:rPr lang="ko-KR" altLang="en-US" dirty="0"/>
            <a:t>주제선정 </a:t>
          </a:r>
          <a:r>
            <a:rPr lang="en-US" altLang="ko-KR" dirty="0"/>
            <a:t>&amp;</a:t>
          </a:r>
          <a:r>
            <a:rPr lang="ko-KR" altLang="en-US" dirty="0"/>
            <a:t> 요구분석</a:t>
          </a:r>
        </a:p>
      </dgm:t>
    </dgm:pt>
    <dgm:pt modelId="{62331B41-3E5A-4074-B2CE-B427F3FA6BBF}" type="parTrans" cxnId="{8E9D9487-5A65-41F5-82C7-86FA81AF3E61}">
      <dgm:prSet/>
      <dgm:spPr/>
      <dgm:t>
        <a:bodyPr/>
        <a:lstStyle/>
        <a:p>
          <a:pPr latinLnBrk="1"/>
          <a:endParaRPr lang="ko-KR" altLang="en-US"/>
        </a:p>
      </dgm:t>
    </dgm:pt>
    <dgm:pt modelId="{A5234FCA-FABF-484B-A436-ABD38A7FC333}" type="sibTrans" cxnId="{8E9D9487-5A65-41F5-82C7-86FA81AF3E61}">
      <dgm:prSet/>
      <dgm:spPr/>
      <dgm:t>
        <a:bodyPr/>
        <a:lstStyle/>
        <a:p>
          <a:pPr latinLnBrk="1"/>
          <a:endParaRPr lang="ko-KR" altLang="en-US"/>
        </a:p>
      </dgm:t>
    </dgm:pt>
    <dgm:pt modelId="{0D2A576D-4056-494C-BE27-C212D3F90D0F}">
      <dgm:prSet phldrT="[텍스트]"/>
      <dgm:spPr/>
      <dgm:t>
        <a:bodyPr/>
        <a:lstStyle/>
        <a:p>
          <a:pPr algn="ctr" latinLnBrk="1"/>
          <a:r>
            <a:rPr lang="ko-KR" altLang="en-US" dirty="0"/>
            <a:t>기능 프로그래밍</a:t>
          </a:r>
        </a:p>
      </dgm:t>
    </dgm:pt>
    <dgm:pt modelId="{95D6F6D4-CA8C-40CD-A24E-8774B8D05CC0}" type="parTrans" cxnId="{C8377476-5D45-4BEA-A28B-FC3BC6FEC97C}">
      <dgm:prSet/>
      <dgm:spPr/>
      <dgm:t>
        <a:bodyPr/>
        <a:lstStyle/>
        <a:p>
          <a:pPr latinLnBrk="1"/>
          <a:endParaRPr lang="ko-KR" altLang="en-US"/>
        </a:p>
      </dgm:t>
    </dgm:pt>
    <dgm:pt modelId="{DD34DC6F-2842-4289-8347-6CD74268F1D3}" type="sibTrans" cxnId="{C8377476-5D45-4BEA-A28B-FC3BC6FEC97C}">
      <dgm:prSet/>
      <dgm:spPr/>
      <dgm:t>
        <a:bodyPr/>
        <a:lstStyle/>
        <a:p>
          <a:pPr latinLnBrk="1"/>
          <a:endParaRPr lang="ko-KR" altLang="en-US"/>
        </a:p>
      </dgm:t>
    </dgm:pt>
    <dgm:pt modelId="{6746595C-1864-4206-AADB-295956507343}">
      <dgm:prSet phldrT="[텍스트]"/>
      <dgm:spPr/>
      <dgm:t>
        <a:bodyPr/>
        <a:lstStyle/>
        <a:p>
          <a:pPr algn="ctr" latinLnBrk="1"/>
          <a:r>
            <a:rPr lang="ko-KR" altLang="en-US" dirty="0"/>
            <a:t>프로그래밍 및 문제점 보완</a:t>
          </a:r>
        </a:p>
      </dgm:t>
    </dgm:pt>
    <dgm:pt modelId="{C39D928E-09AB-48E6-B341-9DDACF238299}" type="parTrans" cxnId="{37B2492D-D8C7-4D3D-9454-59E41979D057}">
      <dgm:prSet/>
      <dgm:spPr/>
      <dgm:t>
        <a:bodyPr/>
        <a:lstStyle/>
        <a:p>
          <a:pPr latinLnBrk="1"/>
          <a:endParaRPr lang="ko-KR" altLang="en-US"/>
        </a:p>
      </dgm:t>
    </dgm:pt>
    <dgm:pt modelId="{80A09C35-BE46-4995-99D4-A695F2B4ECDA}" type="sibTrans" cxnId="{37B2492D-D8C7-4D3D-9454-59E41979D057}">
      <dgm:prSet/>
      <dgm:spPr/>
      <dgm:t>
        <a:bodyPr/>
        <a:lstStyle/>
        <a:p>
          <a:pPr latinLnBrk="1"/>
          <a:endParaRPr lang="ko-KR" altLang="en-US"/>
        </a:p>
      </dgm:t>
    </dgm:pt>
    <dgm:pt modelId="{A9F53225-2965-4F6C-987A-D4D865B46745}">
      <dgm:prSet phldrT="[텍스트]"/>
      <dgm:spPr/>
      <dgm:t>
        <a:bodyPr/>
        <a:lstStyle/>
        <a:p>
          <a:pPr algn="ctr" latinLnBrk="1"/>
          <a:r>
            <a:rPr lang="ko-KR" altLang="en-US" dirty="0"/>
            <a:t>논리적 </a:t>
          </a:r>
          <a:r>
            <a:rPr lang="en-US" altLang="ko-KR" dirty="0"/>
            <a:t>&amp; </a:t>
          </a:r>
          <a:r>
            <a:rPr lang="ko-KR" altLang="en-US" dirty="0"/>
            <a:t>물리적 설계 및 </a:t>
          </a:r>
          <a:r>
            <a:rPr lang="en-US" altLang="ko-KR" dirty="0"/>
            <a:t>DB</a:t>
          </a:r>
          <a:r>
            <a:rPr lang="ko-KR" altLang="en-US" dirty="0"/>
            <a:t>구축</a:t>
          </a:r>
        </a:p>
      </dgm:t>
    </dgm:pt>
    <dgm:pt modelId="{CE2E5A35-BC18-4C2C-A581-8F46A4C8A601}" type="parTrans" cxnId="{29D6704E-56F8-4741-809F-10C12D31022B}">
      <dgm:prSet/>
      <dgm:spPr/>
      <dgm:t>
        <a:bodyPr/>
        <a:lstStyle/>
        <a:p>
          <a:pPr latinLnBrk="1"/>
          <a:endParaRPr lang="ko-KR" altLang="en-US"/>
        </a:p>
      </dgm:t>
    </dgm:pt>
    <dgm:pt modelId="{937AA3A4-2608-4F58-BA2D-C36A0ECE69A8}" type="sibTrans" cxnId="{29D6704E-56F8-4741-809F-10C12D31022B}">
      <dgm:prSet/>
      <dgm:spPr/>
      <dgm:t>
        <a:bodyPr/>
        <a:lstStyle/>
        <a:p>
          <a:pPr latinLnBrk="1"/>
          <a:endParaRPr lang="ko-KR" altLang="en-US"/>
        </a:p>
      </dgm:t>
    </dgm:pt>
    <dgm:pt modelId="{92A36108-C352-4734-9CB7-0A6A11849C0F}" type="pres">
      <dgm:prSet presAssocID="{5DDB189C-1507-4449-AE8B-0D16D30E44E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592513-0264-4742-B408-B3EA024659E9}" type="pres">
      <dgm:prSet presAssocID="{5DDB189C-1507-4449-AE8B-0D16D30E44EC}" presName="Name1" presStyleCnt="0"/>
      <dgm:spPr/>
    </dgm:pt>
    <dgm:pt modelId="{888A508F-A38C-49EE-B402-2E6080E13CD3}" type="pres">
      <dgm:prSet presAssocID="{5DDB189C-1507-4449-AE8B-0D16D30E44EC}" presName="cycle" presStyleCnt="0"/>
      <dgm:spPr/>
    </dgm:pt>
    <dgm:pt modelId="{583F8B62-19ED-43DB-9E0C-0CDFBDA8D78D}" type="pres">
      <dgm:prSet presAssocID="{5DDB189C-1507-4449-AE8B-0D16D30E44EC}" presName="srcNode" presStyleLbl="node1" presStyleIdx="0" presStyleCnt="4"/>
      <dgm:spPr/>
    </dgm:pt>
    <dgm:pt modelId="{11601024-02E4-4420-962C-CDA242CE129F}" type="pres">
      <dgm:prSet presAssocID="{5DDB189C-1507-4449-AE8B-0D16D30E44EC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FE8B208-93B5-4621-B21D-F8A4EB1F7D44}" type="pres">
      <dgm:prSet presAssocID="{5DDB189C-1507-4449-AE8B-0D16D30E44EC}" presName="extraNode" presStyleLbl="node1" presStyleIdx="0" presStyleCnt="4"/>
      <dgm:spPr/>
    </dgm:pt>
    <dgm:pt modelId="{1537191B-EA61-494A-B49E-0E64C37A8DC1}" type="pres">
      <dgm:prSet presAssocID="{5DDB189C-1507-4449-AE8B-0D16D30E44EC}" presName="dstNode" presStyleLbl="node1" presStyleIdx="0" presStyleCnt="4"/>
      <dgm:spPr/>
    </dgm:pt>
    <dgm:pt modelId="{83F86AB4-593F-4BA5-8B45-35487F54F917}" type="pres">
      <dgm:prSet presAssocID="{7809D6A1-CD96-44C6-8FE5-E29FD34D6F47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491D09-2998-4D7B-B8E3-14FD236EF232}" type="pres">
      <dgm:prSet presAssocID="{7809D6A1-CD96-44C6-8FE5-E29FD34D6F47}" presName="accent_1" presStyleCnt="0"/>
      <dgm:spPr/>
    </dgm:pt>
    <dgm:pt modelId="{1FDF69EB-F6B1-4C41-8F8C-DED904863EF9}" type="pres">
      <dgm:prSet presAssocID="{7809D6A1-CD96-44C6-8FE5-E29FD34D6F47}" presName="accentRepeatNode" presStyleLbl="solidFgAcc1" presStyleIdx="0" presStyleCnt="4"/>
      <dgm:spPr/>
    </dgm:pt>
    <dgm:pt modelId="{A399AD0A-880F-4623-8121-8806330446F5}" type="pres">
      <dgm:prSet presAssocID="{A9F53225-2965-4F6C-987A-D4D865B46745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08A61F-19F9-40C8-9323-14ECF28A9C76}" type="pres">
      <dgm:prSet presAssocID="{A9F53225-2965-4F6C-987A-D4D865B46745}" presName="accent_2" presStyleCnt="0"/>
      <dgm:spPr/>
    </dgm:pt>
    <dgm:pt modelId="{251F361F-0F46-4853-971D-979726422280}" type="pres">
      <dgm:prSet presAssocID="{A9F53225-2965-4F6C-987A-D4D865B46745}" presName="accentRepeatNode" presStyleLbl="solidFgAcc1" presStyleIdx="1" presStyleCnt="4"/>
      <dgm:spPr/>
    </dgm:pt>
    <dgm:pt modelId="{F8540AC6-461D-4AF7-BE81-1B56AB6D628D}" type="pres">
      <dgm:prSet presAssocID="{0D2A576D-4056-494C-BE27-C212D3F90D0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EDDD2F-BEE3-4D75-B7F9-887D03263986}" type="pres">
      <dgm:prSet presAssocID="{0D2A576D-4056-494C-BE27-C212D3F90D0F}" presName="accent_3" presStyleCnt="0"/>
      <dgm:spPr/>
    </dgm:pt>
    <dgm:pt modelId="{2D55F4E7-051F-48D9-910F-1835CF55BAF4}" type="pres">
      <dgm:prSet presAssocID="{0D2A576D-4056-494C-BE27-C212D3F90D0F}" presName="accentRepeatNode" presStyleLbl="solidFgAcc1" presStyleIdx="2" presStyleCnt="4"/>
      <dgm:spPr/>
    </dgm:pt>
    <dgm:pt modelId="{DEF354F1-4339-473C-9EB1-03EA41893AD5}" type="pres">
      <dgm:prSet presAssocID="{6746595C-1864-4206-AADB-29595650734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80EBA1-7C49-4140-BDD7-9CF7228456EB}" type="pres">
      <dgm:prSet presAssocID="{6746595C-1864-4206-AADB-295956507343}" presName="accent_4" presStyleCnt="0"/>
      <dgm:spPr/>
    </dgm:pt>
    <dgm:pt modelId="{C51956B3-BFE0-41F4-99B4-F73F593E0BE2}" type="pres">
      <dgm:prSet presAssocID="{6746595C-1864-4206-AADB-295956507343}" presName="accentRepeatNode" presStyleLbl="solidFgAcc1" presStyleIdx="3" presStyleCnt="4"/>
      <dgm:spPr/>
    </dgm:pt>
  </dgm:ptLst>
  <dgm:cxnLst>
    <dgm:cxn modelId="{84E359C5-8259-4AFE-B641-5F41E3277E7D}" type="presOf" srcId="{7809D6A1-CD96-44C6-8FE5-E29FD34D6F47}" destId="{83F86AB4-593F-4BA5-8B45-35487F54F917}" srcOrd="0" destOrd="0" presId="urn:microsoft.com/office/officeart/2008/layout/VerticalCurvedList"/>
    <dgm:cxn modelId="{1C5AE51A-4D65-48B3-B94D-81D8606FC270}" type="presOf" srcId="{A5234FCA-FABF-484B-A436-ABD38A7FC333}" destId="{11601024-02E4-4420-962C-CDA242CE129F}" srcOrd="0" destOrd="0" presId="urn:microsoft.com/office/officeart/2008/layout/VerticalCurvedList"/>
    <dgm:cxn modelId="{AE10606D-2761-4658-8781-44464A943371}" type="presOf" srcId="{5DDB189C-1507-4449-AE8B-0D16D30E44EC}" destId="{92A36108-C352-4734-9CB7-0A6A11849C0F}" srcOrd="0" destOrd="0" presId="urn:microsoft.com/office/officeart/2008/layout/VerticalCurvedList"/>
    <dgm:cxn modelId="{C8377476-5D45-4BEA-A28B-FC3BC6FEC97C}" srcId="{5DDB189C-1507-4449-AE8B-0D16D30E44EC}" destId="{0D2A576D-4056-494C-BE27-C212D3F90D0F}" srcOrd="2" destOrd="0" parTransId="{95D6F6D4-CA8C-40CD-A24E-8774B8D05CC0}" sibTransId="{DD34DC6F-2842-4289-8347-6CD74268F1D3}"/>
    <dgm:cxn modelId="{E7390D9A-6ECB-40C7-99F3-BDE75FAAFCA8}" type="presOf" srcId="{0D2A576D-4056-494C-BE27-C212D3F90D0F}" destId="{F8540AC6-461D-4AF7-BE81-1B56AB6D628D}" srcOrd="0" destOrd="0" presId="urn:microsoft.com/office/officeart/2008/layout/VerticalCurvedList"/>
    <dgm:cxn modelId="{7D655F45-8AE6-418D-8DAB-AE1891699109}" type="presOf" srcId="{A9F53225-2965-4F6C-987A-D4D865B46745}" destId="{A399AD0A-880F-4623-8121-8806330446F5}" srcOrd="0" destOrd="0" presId="urn:microsoft.com/office/officeart/2008/layout/VerticalCurvedList"/>
    <dgm:cxn modelId="{8E9D9487-5A65-41F5-82C7-86FA81AF3E61}" srcId="{5DDB189C-1507-4449-AE8B-0D16D30E44EC}" destId="{7809D6A1-CD96-44C6-8FE5-E29FD34D6F47}" srcOrd="0" destOrd="0" parTransId="{62331B41-3E5A-4074-B2CE-B427F3FA6BBF}" sibTransId="{A5234FCA-FABF-484B-A436-ABD38A7FC333}"/>
    <dgm:cxn modelId="{29D6704E-56F8-4741-809F-10C12D31022B}" srcId="{5DDB189C-1507-4449-AE8B-0D16D30E44EC}" destId="{A9F53225-2965-4F6C-987A-D4D865B46745}" srcOrd="1" destOrd="0" parTransId="{CE2E5A35-BC18-4C2C-A581-8F46A4C8A601}" sibTransId="{937AA3A4-2608-4F58-BA2D-C36A0ECE69A8}"/>
    <dgm:cxn modelId="{39D91D1F-3D44-4DCC-B849-9CCDC42EA35C}" type="presOf" srcId="{6746595C-1864-4206-AADB-295956507343}" destId="{DEF354F1-4339-473C-9EB1-03EA41893AD5}" srcOrd="0" destOrd="0" presId="urn:microsoft.com/office/officeart/2008/layout/VerticalCurvedList"/>
    <dgm:cxn modelId="{37B2492D-D8C7-4D3D-9454-59E41979D057}" srcId="{5DDB189C-1507-4449-AE8B-0D16D30E44EC}" destId="{6746595C-1864-4206-AADB-295956507343}" srcOrd="3" destOrd="0" parTransId="{C39D928E-09AB-48E6-B341-9DDACF238299}" sibTransId="{80A09C35-BE46-4995-99D4-A695F2B4ECDA}"/>
    <dgm:cxn modelId="{D8CD9D60-BC4E-47D6-994F-BF992E32C589}" type="presParOf" srcId="{92A36108-C352-4734-9CB7-0A6A11849C0F}" destId="{85592513-0264-4742-B408-B3EA024659E9}" srcOrd="0" destOrd="0" presId="urn:microsoft.com/office/officeart/2008/layout/VerticalCurvedList"/>
    <dgm:cxn modelId="{AB0C8E40-959D-4142-ABC0-C96610188E5C}" type="presParOf" srcId="{85592513-0264-4742-B408-B3EA024659E9}" destId="{888A508F-A38C-49EE-B402-2E6080E13CD3}" srcOrd="0" destOrd="0" presId="urn:microsoft.com/office/officeart/2008/layout/VerticalCurvedList"/>
    <dgm:cxn modelId="{A46ECC5C-9CB7-40D2-8E5D-00F65C9352D6}" type="presParOf" srcId="{888A508F-A38C-49EE-B402-2E6080E13CD3}" destId="{583F8B62-19ED-43DB-9E0C-0CDFBDA8D78D}" srcOrd="0" destOrd="0" presId="urn:microsoft.com/office/officeart/2008/layout/VerticalCurvedList"/>
    <dgm:cxn modelId="{1825C018-1DFE-42FD-A54E-D7CE7291ED91}" type="presParOf" srcId="{888A508F-A38C-49EE-B402-2E6080E13CD3}" destId="{11601024-02E4-4420-962C-CDA242CE129F}" srcOrd="1" destOrd="0" presId="urn:microsoft.com/office/officeart/2008/layout/VerticalCurvedList"/>
    <dgm:cxn modelId="{EB35FDA1-9C27-4244-8A72-592913FF749B}" type="presParOf" srcId="{888A508F-A38C-49EE-B402-2E6080E13CD3}" destId="{6FE8B208-93B5-4621-B21D-F8A4EB1F7D44}" srcOrd="2" destOrd="0" presId="urn:microsoft.com/office/officeart/2008/layout/VerticalCurvedList"/>
    <dgm:cxn modelId="{4C8D5B83-4068-4135-A6D3-A34630590B5A}" type="presParOf" srcId="{888A508F-A38C-49EE-B402-2E6080E13CD3}" destId="{1537191B-EA61-494A-B49E-0E64C37A8DC1}" srcOrd="3" destOrd="0" presId="urn:microsoft.com/office/officeart/2008/layout/VerticalCurvedList"/>
    <dgm:cxn modelId="{E08EFAFE-BE01-4E89-97E2-32A05D9B8C05}" type="presParOf" srcId="{85592513-0264-4742-B408-B3EA024659E9}" destId="{83F86AB4-593F-4BA5-8B45-35487F54F917}" srcOrd="1" destOrd="0" presId="urn:microsoft.com/office/officeart/2008/layout/VerticalCurvedList"/>
    <dgm:cxn modelId="{294591F1-CCFB-4A5F-9D76-648D6C7B4A12}" type="presParOf" srcId="{85592513-0264-4742-B408-B3EA024659E9}" destId="{B8491D09-2998-4D7B-B8E3-14FD236EF232}" srcOrd="2" destOrd="0" presId="urn:microsoft.com/office/officeart/2008/layout/VerticalCurvedList"/>
    <dgm:cxn modelId="{4F49446C-2F23-4AB2-8F5A-9B025FF18843}" type="presParOf" srcId="{B8491D09-2998-4D7B-B8E3-14FD236EF232}" destId="{1FDF69EB-F6B1-4C41-8F8C-DED904863EF9}" srcOrd="0" destOrd="0" presId="urn:microsoft.com/office/officeart/2008/layout/VerticalCurvedList"/>
    <dgm:cxn modelId="{475FFBDF-8198-4691-B578-301FC9E65427}" type="presParOf" srcId="{85592513-0264-4742-B408-B3EA024659E9}" destId="{A399AD0A-880F-4623-8121-8806330446F5}" srcOrd="3" destOrd="0" presId="urn:microsoft.com/office/officeart/2008/layout/VerticalCurvedList"/>
    <dgm:cxn modelId="{7C23D34F-97ED-4CDE-A016-F362E7A040CF}" type="presParOf" srcId="{85592513-0264-4742-B408-B3EA024659E9}" destId="{DC08A61F-19F9-40C8-9323-14ECF28A9C76}" srcOrd="4" destOrd="0" presId="urn:microsoft.com/office/officeart/2008/layout/VerticalCurvedList"/>
    <dgm:cxn modelId="{FBB96407-4FB2-426E-A27D-A5C161841E1C}" type="presParOf" srcId="{DC08A61F-19F9-40C8-9323-14ECF28A9C76}" destId="{251F361F-0F46-4853-971D-979726422280}" srcOrd="0" destOrd="0" presId="urn:microsoft.com/office/officeart/2008/layout/VerticalCurvedList"/>
    <dgm:cxn modelId="{2CC0710D-F600-4CA1-B752-DFD357622EC1}" type="presParOf" srcId="{85592513-0264-4742-B408-B3EA024659E9}" destId="{F8540AC6-461D-4AF7-BE81-1B56AB6D628D}" srcOrd="5" destOrd="0" presId="urn:microsoft.com/office/officeart/2008/layout/VerticalCurvedList"/>
    <dgm:cxn modelId="{7CDC65C2-27DC-454C-863D-15D0A8D34C92}" type="presParOf" srcId="{85592513-0264-4742-B408-B3EA024659E9}" destId="{D5EDDD2F-BEE3-4D75-B7F9-887D03263986}" srcOrd="6" destOrd="0" presId="urn:microsoft.com/office/officeart/2008/layout/VerticalCurvedList"/>
    <dgm:cxn modelId="{F1A95C04-E060-4481-8BE0-8DEDD3471591}" type="presParOf" srcId="{D5EDDD2F-BEE3-4D75-B7F9-887D03263986}" destId="{2D55F4E7-051F-48D9-910F-1835CF55BAF4}" srcOrd="0" destOrd="0" presId="urn:microsoft.com/office/officeart/2008/layout/VerticalCurvedList"/>
    <dgm:cxn modelId="{DB052423-25D7-45E1-812A-2800E445A44D}" type="presParOf" srcId="{85592513-0264-4742-B408-B3EA024659E9}" destId="{DEF354F1-4339-473C-9EB1-03EA41893AD5}" srcOrd="7" destOrd="0" presId="urn:microsoft.com/office/officeart/2008/layout/VerticalCurvedList"/>
    <dgm:cxn modelId="{2430AD74-61DC-44A5-878A-5DBF9EE020C3}" type="presParOf" srcId="{85592513-0264-4742-B408-B3EA024659E9}" destId="{4180EBA1-7C49-4140-BDD7-9CF7228456EB}" srcOrd="8" destOrd="0" presId="urn:microsoft.com/office/officeart/2008/layout/VerticalCurvedList"/>
    <dgm:cxn modelId="{DE6A13E5-3814-4F64-BE58-93F148BDEBA4}" type="presParOf" srcId="{4180EBA1-7C49-4140-BDD7-9CF7228456EB}" destId="{C51956B3-BFE0-41F4-99B4-F73F593E0BE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DC6DB-B378-458E-B51B-AC0C759337D7}">
      <dsp:nvSpPr>
        <dsp:cNvPr id="0" name=""/>
        <dsp:cNvSpPr/>
      </dsp:nvSpPr>
      <dsp:spPr>
        <a:xfrm>
          <a:off x="2924803" y="1084"/>
          <a:ext cx="1872200" cy="8466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/>
            <a:t>이학준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팀장</a:t>
          </a:r>
          <a:r>
            <a:rPr lang="en-US" altLang="ko-KR" sz="1400" kern="1200" dirty="0"/>
            <a:t>)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PM, </a:t>
          </a:r>
          <a:r>
            <a:rPr lang="ko-KR" altLang="en-US" sz="1400" kern="1200" dirty="0"/>
            <a:t>예약 개발</a:t>
          </a:r>
        </a:p>
      </dsp:txBody>
      <dsp:txXfrm>
        <a:off x="2966131" y="42412"/>
        <a:ext cx="1789544" cy="763951"/>
      </dsp:txXfrm>
    </dsp:sp>
    <dsp:sp modelId="{61CC2984-B7C1-4D46-AAC4-3E45A5AA61D9}">
      <dsp:nvSpPr>
        <dsp:cNvPr id="0" name=""/>
        <dsp:cNvSpPr/>
      </dsp:nvSpPr>
      <dsp:spPr>
        <a:xfrm>
          <a:off x="1865136" y="424388"/>
          <a:ext cx="3991535" cy="3991535"/>
        </a:xfrm>
        <a:custGeom>
          <a:avLst/>
          <a:gdLst/>
          <a:ahLst/>
          <a:cxnLst/>
          <a:rect l="0" t="0" r="0" b="0"/>
          <a:pathLst>
            <a:path>
              <a:moveTo>
                <a:pt x="2936959" y="235868"/>
              </a:moveTo>
              <a:arcTo wR="1995767" hR="1995767" stAng="17888269" swAng="97742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6BD70-C94A-4093-9B9C-769B240A769B}">
      <dsp:nvSpPr>
        <dsp:cNvPr id="0" name=""/>
        <dsp:cNvSpPr/>
      </dsp:nvSpPr>
      <dsp:spPr>
        <a:xfrm>
          <a:off x="4625850" y="998968"/>
          <a:ext cx="1926878" cy="8466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/>
            <a:t>윤진한</a:t>
          </a:r>
          <a:r>
            <a:rPr lang="en-US" altLang="ko-KR" sz="1100" kern="1200" dirty="0"/>
            <a:t>(</a:t>
          </a:r>
          <a:r>
            <a:rPr lang="ko-KR" altLang="en-US" sz="1100" kern="1200" dirty="0"/>
            <a:t>기술고문</a:t>
          </a:r>
          <a:r>
            <a:rPr lang="en-US" altLang="ko-KR" sz="1100" kern="1200" dirty="0"/>
            <a:t>)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공지사항</a:t>
          </a:r>
          <a:r>
            <a:rPr lang="en-US" altLang="ko-KR" sz="1100" kern="1200" dirty="0"/>
            <a:t>, FAQ</a:t>
          </a:r>
          <a:r>
            <a:rPr lang="ko-KR" altLang="en-US" sz="1100" kern="1200" dirty="0"/>
            <a:t> </a:t>
          </a:r>
          <a:r>
            <a:rPr lang="ko-KR" altLang="en-US" sz="1100" kern="1200" dirty="0" smtClean="0"/>
            <a:t>개발</a:t>
          </a:r>
          <a:r>
            <a:rPr lang="en-US" altLang="ko-KR" sz="1100" kern="1200" dirty="0" smtClean="0"/>
            <a:t>, </a:t>
          </a:r>
          <a:r>
            <a:rPr lang="ko-KR" altLang="en-US" sz="1100" kern="1200" dirty="0" smtClean="0"/>
            <a:t>이벤트</a:t>
          </a:r>
          <a:endParaRPr lang="ko-KR" altLang="en-US" sz="1100" kern="1200" dirty="0"/>
        </a:p>
      </dsp:txBody>
      <dsp:txXfrm>
        <a:off x="4667178" y="1040296"/>
        <a:ext cx="1844222" cy="763951"/>
      </dsp:txXfrm>
    </dsp:sp>
    <dsp:sp modelId="{1D5C5043-1C38-4A36-BE04-762B8FD471EC}">
      <dsp:nvSpPr>
        <dsp:cNvPr id="0" name=""/>
        <dsp:cNvSpPr/>
      </dsp:nvSpPr>
      <dsp:spPr>
        <a:xfrm>
          <a:off x="1865136" y="424388"/>
          <a:ext cx="3991535" cy="3991535"/>
        </a:xfrm>
        <a:custGeom>
          <a:avLst/>
          <a:gdLst/>
          <a:ahLst/>
          <a:cxnLst/>
          <a:rect l="0" t="0" r="0" b="0"/>
          <a:pathLst>
            <a:path>
              <a:moveTo>
                <a:pt x="3910312" y="1432202"/>
              </a:moveTo>
              <a:arcTo wR="1995767" hR="1995767" stAng="20615861" swAng="196827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AA80BC-A8E7-42F3-9762-3FD7BB87790F}">
      <dsp:nvSpPr>
        <dsp:cNvPr id="0" name=""/>
        <dsp:cNvSpPr/>
      </dsp:nvSpPr>
      <dsp:spPr>
        <a:xfrm>
          <a:off x="4562739" y="2994736"/>
          <a:ext cx="2053100" cy="8466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/>
            <a:t>김도희</a:t>
          </a:r>
          <a:endParaRPr lang="en-US" altLang="ko-KR" sz="1100" kern="1200" dirty="0"/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예약 개발 보조</a:t>
          </a:r>
          <a:r>
            <a:rPr lang="en-US" altLang="ko-KR" sz="1100" kern="1200" dirty="0"/>
            <a:t>, PPT</a:t>
          </a:r>
          <a:r>
            <a:rPr lang="ko-KR" altLang="en-US" sz="1100" kern="1200" dirty="0"/>
            <a:t>제작</a:t>
          </a:r>
        </a:p>
      </dsp:txBody>
      <dsp:txXfrm>
        <a:off x="4604067" y="3036064"/>
        <a:ext cx="1970444" cy="763951"/>
      </dsp:txXfrm>
    </dsp:sp>
    <dsp:sp modelId="{DAA99F30-F3BB-4B21-97C8-6ED9DA6E0DD2}">
      <dsp:nvSpPr>
        <dsp:cNvPr id="0" name=""/>
        <dsp:cNvSpPr/>
      </dsp:nvSpPr>
      <dsp:spPr>
        <a:xfrm>
          <a:off x="1865136" y="424388"/>
          <a:ext cx="3991535" cy="3991535"/>
        </a:xfrm>
        <a:custGeom>
          <a:avLst/>
          <a:gdLst/>
          <a:ahLst/>
          <a:cxnLst/>
          <a:rect l="0" t="0" r="0" b="0"/>
          <a:pathLst>
            <a:path>
              <a:moveTo>
                <a:pt x="3393647" y="3420204"/>
              </a:moveTo>
              <a:arcTo wR="1995767" hR="1995767" stAng="2732348" swAng="78408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AA7460-C5CF-4450-B4B5-81E4292D6818}">
      <dsp:nvSpPr>
        <dsp:cNvPr id="0" name=""/>
        <dsp:cNvSpPr/>
      </dsp:nvSpPr>
      <dsp:spPr>
        <a:xfrm>
          <a:off x="2825262" y="3992619"/>
          <a:ext cx="2071283" cy="8466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/>
            <a:t>양시영</a:t>
          </a:r>
          <a:endParaRPr lang="en-US" altLang="ko-KR" sz="1100" kern="1200" dirty="0"/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예약 개발 보조</a:t>
          </a:r>
          <a:r>
            <a:rPr lang="en-US" altLang="ko-KR" sz="1100" kern="1200" dirty="0"/>
            <a:t>, PPT</a:t>
          </a:r>
          <a:r>
            <a:rPr lang="ko-KR" altLang="en-US" sz="1100" kern="1200" dirty="0"/>
            <a:t>제작</a:t>
          </a:r>
        </a:p>
      </dsp:txBody>
      <dsp:txXfrm>
        <a:off x="2866590" y="4033947"/>
        <a:ext cx="1988627" cy="763951"/>
      </dsp:txXfrm>
    </dsp:sp>
    <dsp:sp modelId="{89468CA4-C9BE-4D10-ACDD-3AF619D42EAE}">
      <dsp:nvSpPr>
        <dsp:cNvPr id="0" name=""/>
        <dsp:cNvSpPr/>
      </dsp:nvSpPr>
      <dsp:spPr>
        <a:xfrm>
          <a:off x="1865136" y="424388"/>
          <a:ext cx="3991535" cy="3991535"/>
        </a:xfrm>
        <a:custGeom>
          <a:avLst/>
          <a:gdLst/>
          <a:ahLst/>
          <a:cxnLst/>
          <a:rect l="0" t="0" r="0" b="0"/>
          <a:pathLst>
            <a:path>
              <a:moveTo>
                <a:pt x="956167" y="3699387"/>
              </a:moveTo>
              <a:arcTo wR="1995767" hR="1995767" stAng="7283568" swAng="78408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A11D7-702D-4BF2-8D8F-B576EF150766}">
      <dsp:nvSpPr>
        <dsp:cNvPr id="0" name=""/>
        <dsp:cNvSpPr/>
      </dsp:nvSpPr>
      <dsp:spPr>
        <a:xfrm>
          <a:off x="1161023" y="2994736"/>
          <a:ext cx="1942989" cy="8466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조영빈</a:t>
          </a:r>
          <a:endParaRPr lang="en-US" altLang="ko-KR" sz="1100" kern="1200" dirty="0"/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예약 프론트 </a:t>
          </a:r>
          <a:r>
            <a:rPr lang="ko-KR" altLang="en-US" sz="1100" kern="1200" dirty="0"/>
            <a:t>보조</a:t>
          </a:r>
          <a:r>
            <a:rPr lang="en-US" altLang="ko-KR" sz="1100" kern="1200" dirty="0"/>
            <a:t>, PPT</a:t>
          </a:r>
          <a:r>
            <a:rPr lang="ko-KR" altLang="en-US" sz="1100" kern="1200" dirty="0"/>
            <a:t>제작</a:t>
          </a:r>
        </a:p>
      </dsp:txBody>
      <dsp:txXfrm>
        <a:off x="1202351" y="3036064"/>
        <a:ext cx="1860333" cy="763951"/>
      </dsp:txXfrm>
    </dsp:sp>
    <dsp:sp modelId="{4A0BBBB9-AAEC-4F1C-8C7E-939D2F63FE45}">
      <dsp:nvSpPr>
        <dsp:cNvPr id="0" name=""/>
        <dsp:cNvSpPr/>
      </dsp:nvSpPr>
      <dsp:spPr>
        <a:xfrm>
          <a:off x="1865136" y="424388"/>
          <a:ext cx="3991535" cy="3991535"/>
        </a:xfrm>
        <a:custGeom>
          <a:avLst/>
          <a:gdLst/>
          <a:ahLst/>
          <a:cxnLst/>
          <a:rect l="0" t="0" r="0" b="0"/>
          <a:pathLst>
            <a:path>
              <a:moveTo>
                <a:pt x="81222" y="2559333"/>
              </a:moveTo>
              <a:arcTo wR="1995767" hR="1995767" stAng="9815861" swAng="196827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0EF92-BFF8-42A7-A130-2B8433E780A5}">
      <dsp:nvSpPr>
        <dsp:cNvPr id="0" name=""/>
        <dsp:cNvSpPr/>
      </dsp:nvSpPr>
      <dsp:spPr>
        <a:xfrm>
          <a:off x="1196607" y="998968"/>
          <a:ext cx="1871822" cy="8466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권재희</a:t>
          </a:r>
          <a:r>
            <a:rPr lang="en-US" altLang="ko-KR" sz="1100" kern="1200" dirty="0"/>
            <a:t>(</a:t>
          </a:r>
          <a:r>
            <a:rPr lang="ko-KR" altLang="en-US" sz="1100" kern="1200" dirty="0"/>
            <a:t>기술고문</a:t>
          </a:r>
          <a:r>
            <a:rPr lang="en-US" altLang="ko-KR" sz="1100" kern="1200" dirty="0"/>
            <a:t>)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회원가입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로그인 개발</a:t>
          </a:r>
        </a:p>
      </dsp:txBody>
      <dsp:txXfrm>
        <a:off x="1237935" y="1040296"/>
        <a:ext cx="1789166" cy="763951"/>
      </dsp:txXfrm>
    </dsp:sp>
    <dsp:sp modelId="{B8C48262-68F4-4BB5-B06A-2FE3DA19BC91}">
      <dsp:nvSpPr>
        <dsp:cNvPr id="0" name=""/>
        <dsp:cNvSpPr/>
      </dsp:nvSpPr>
      <dsp:spPr>
        <a:xfrm>
          <a:off x="1865136" y="424388"/>
          <a:ext cx="3991535" cy="3991535"/>
        </a:xfrm>
        <a:custGeom>
          <a:avLst/>
          <a:gdLst/>
          <a:ahLst/>
          <a:cxnLst/>
          <a:rect l="0" t="0" r="0" b="0"/>
          <a:pathLst>
            <a:path>
              <a:moveTo>
                <a:pt x="598698" y="570535"/>
              </a:moveTo>
              <a:arcTo wR="1995767" hR="1995767" stAng="13534304" swAng="97742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01024-02E4-4420-962C-CDA242CE129F}">
      <dsp:nvSpPr>
        <dsp:cNvPr id="0" name=""/>
        <dsp:cNvSpPr/>
      </dsp:nvSpPr>
      <dsp:spPr>
        <a:xfrm>
          <a:off x="-5798515" y="-887475"/>
          <a:ext cx="6903294" cy="6903294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86AB4-593F-4BA5-8B45-35487F54F917}">
      <dsp:nvSpPr>
        <dsp:cNvPr id="0" name=""/>
        <dsp:cNvSpPr/>
      </dsp:nvSpPr>
      <dsp:spPr>
        <a:xfrm>
          <a:off x="578277" y="394267"/>
          <a:ext cx="7846669" cy="7889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6225" tIns="78740" rIns="78740" bIns="78740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dirty="0"/>
            <a:t>주제선정 </a:t>
          </a:r>
          <a:r>
            <a:rPr lang="en-US" altLang="ko-KR" sz="3100" kern="1200" dirty="0"/>
            <a:t>&amp;</a:t>
          </a:r>
          <a:r>
            <a:rPr lang="ko-KR" altLang="en-US" sz="3100" kern="1200" dirty="0"/>
            <a:t> 요구분석</a:t>
          </a:r>
        </a:p>
      </dsp:txBody>
      <dsp:txXfrm>
        <a:off x="578277" y="394267"/>
        <a:ext cx="7846669" cy="788944"/>
      </dsp:txXfrm>
    </dsp:sp>
    <dsp:sp modelId="{1FDF69EB-F6B1-4C41-8F8C-DED904863EF9}">
      <dsp:nvSpPr>
        <dsp:cNvPr id="0" name=""/>
        <dsp:cNvSpPr/>
      </dsp:nvSpPr>
      <dsp:spPr>
        <a:xfrm>
          <a:off x="85186" y="295649"/>
          <a:ext cx="986180" cy="986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9AD0A-880F-4623-8121-8806330446F5}">
      <dsp:nvSpPr>
        <dsp:cNvPr id="0" name=""/>
        <dsp:cNvSpPr/>
      </dsp:nvSpPr>
      <dsp:spPr>
        <a:xfrm>
          <a:off x="1030597" y="1577888"/>
          <a:ext cx="7394350" cy="788944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6225" tIns="78740" rIns="78740" bIns="78740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dirty="0"/>
            <a:t>논리적 </a:t>
          </a:r>
          <a:r>
            <a:rPr lang="en-US" altLang="ko-KR" sz="3100" kern="1200" dirty="0"/>
            <a:t>&amp; </a:t>
          </a:r>
          <a:r>
            <a:rPr lang="ko-KR" altLang="en-US" sz="3100" kern="1200" dirty="0"/>
            <a:t>물리적 설계 및 </a:t>
          </a:r>
          <a:r>
            <a:rPr lang="en-US" altLang="ko-KR" sz="3100" kern="1200" dirty="0"/>
            <a:t>DB</a:t>
          </a:r>
          <a:r>
            <a:rPr lang="ko-KR" altLang="en-US" sz="3100" kern="1200" dirty="0"/>
            <a:t>구축</a:t>
          </a:r>
        </a:p>
      </dsp:txBody>
      <dsp:txXfrm>
        <a:off x="1030597" y="1577888"/>
        <a:ext cx="7394350" cy="788944"/>
      </dsp:txXfrm>
    </dsp:sp>
    <dsp:sp modelId="{251F361F-0F46-4853-971D-979726422280}">
      <dsp:nvSpPr>
        <dsp:cNvPr id="0" name=""/>
        <dsp:cNvSpPr/>
      </dsp:nvSpPr>
      <dsp:spPr>
        <a:xfrm>
          <a:off x="537506" y="1479270"/>
          <a:ext cx="986180" cy="986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40AC6-461D-4AF7-BE81-1B56AB6D628D}">
      <dsp:nvSpPr>
        <dsp:cNvPr id="0" name=""/>
        <dsp:cNvSpPr/>
      </dsp:nvSpPr>
      <dsp:spPr>
        <a:xfrm>
          <a:off x="1030597" y="2761510"/>
          <a:ext cx="7394350" cy="788944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6225" tIns="78740" rIns="78740" bIns="78740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dirty="0"/>
            <a:t>기능 프로그래밍</a:t>
          </a:r>
        </a:p>
      </dsp:txBody>
      <dsp:txXfrm>
        <a:off x="1030597" y="2761510"/>
        <a:ext cx="7394350" cy="788944"/>
      </dsp:txXfrm>
    </dsp:sp>
    <dsp:sp modelId="{2D55F4E7-051F-48D9-910F-1835CF55BAF4}">
      <dsp:nvSpPr>
        <dsp:cNvPr id="0" name=""/>
        <dsp:cNvSpPr/>
      </dsp:nvSpPr>
      <dsp:spPr>
        <a:xfrm>
          <a:off x="537506" y="2662892"/>
          <a:ext cx="986180" cy="986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354F1-4339-473C-9EB1-03EA41893AD5}">
      <dsp:nvSpPr>
        <dsp:cNvPr id="0" name=""/>
        <dsp:cNvSpPr/>
      </dsp:nvSpPr>
      <dsp:spPr>
        <a:xfrm>
          <a:off x="578277" y="3945132"/>
          <a:ext cx="7846669" cy="788944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6225" tIns="78740" rIns="78740" bIns="78740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dirty="0"/>
            <a:t>프로그래밍 및 문제점 보완</a:t>
          </a:r>
        </a:p>
      </dsp:txBody>
      <dsp:txXfrm>
        <a:off x="578277" y="3945132"/>
        <a:ext cx="7846669" cy="788944"/>
      </dsp:txXfrm>
    </dsp:sp>
    <dsp:sp modelId="{C51956B3-BFE0-41F4-99B4-F73F593E0BE2}">
      <dsp:nvSpPr>
        <dsp:cNvPr id="0" name=""/>
        <dsp:cNvSpPr/>
      </dsp:nvSpPr>
      <dsp:spPr>
        <a:xfrm>
          <a:off x="85186" y="3846514"/>
          <a:ext cx="986180" cy="986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4BA72-E27B-4856-8EAD-FD87FB1C51E2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37E67-95BB-45A0-8DA1-8B3C6BC8DD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81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73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37E67-95BB-45A0-8DA1-8B3C6BC8DDB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8719-80D7-40E6-AA52-07E99FB4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65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8719-80D7-40E6-AA52-07E99FB48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1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8719-80D7-40E6-AA52-07E99FB48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70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8719-80D7-40E6-AA52-07E99FB48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86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8719-80D7-40E6-AA52-07E99FB48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3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8719-80D7-40E6-AA52-07E99FB48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8719-80D7-40E6-AA52-07E99FB48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91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8719-80D7-40E6-AA52-07E99FB48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8719-80D7-40E6-AA52-07E99FB48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8719-80D7-40E6-AA52-07E99FB48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91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8719-80D7-40E6-AA52-07E99FB48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5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A7CE6-3479-4C44-ABDF-C888227EBFD7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58719-80D7-40E6-AA52-07E99FB48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jpeg"/><Relationship Id="rId10" Type="http://schemas.openxmlformats.org/officeDocument/2006/relationships/image" Target="../media/image42.png"/><Relationship Id="rId4" Type="http://schemas.openxmlformats.org/officeDocument/2006/relationships/image" Target="../media/image7.jpe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12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8.jpeg"/><Relationship Id="rId10" Type="http://schemas.openxmlformats.org/officeDocument/2006/relationships/image" Target="../media/image44.png"/><Relationship Id="rId4" Type="http://schemas.openxmlformats.org/officeDocument/2006/relationships/image" Target="../media/image7.jpe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8.jpeg"/><Relationship Id="rId10" Type="http://schemas.openxmlformats.org/officeDocument/2006/relationships/image" Target="../media/image51.png"/><Relationship Id="rId4" Type="http://schemas.openxmlformats.org/officeDocument/2006/relationships/image" Target="../media/image7.jpe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8.jpeg"/><Relationship Id="rId10" Type="http://schemas.openxmlformats.org/officeDocument/2006/relationships/image" Target="../media/image55.png"/><Relationship Id="rId4" Type="http://schemas.openxmlformats.org/officeDocument/2006/relationships/image" Target="../media/image7.jpe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7.png"/><Relationship Id="rId5" Type="http://schemas.openxmlformats.org/officeDocument/2006/relationships/image" Target="../media/image8.jpeg"/><Relationship Id="rId10" Type="http://schemas.openxmlformats.org/officeDocument/2006/relationships/image" Target="../media/image54.png"/><Relationship Id="rId4" Type="http://schemas.openxmlformats.org/officeDocument/2006/relationships/image" Target="../media/image7.jpe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54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10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2.png"/><Relationship Id="rId18" Type="http://schemas.openxmlformats.org/officeDocument/2006/relationships/image" Target="../media/image68.png"/><Relationship Id="rId3" Type="http://schemas.openxmlformats.org/officeDocument/2006/relationships/image" Target="../media/image14.png"/><Relationship Id="rId21" Type="http://schemas.openxmlformats.org/officeDocument/2006/relationships/image" Target="../media/image71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54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10" Type="http://schemas.openxmlformats.org/officeDocument/2006/relationships/image" Target="../media/image56.png"/><Relationship Id="rId19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3" Type="http://schemas.openxmlformats.org/officeDocument/2006/relationships/image" Target="../media/image14.png"/><Relationship Id="rId21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6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54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3" Type="http://schemas.openxmlformats.org/officeDocument/2006/relationships/image" Target="../media/image14.png"/><Relationship Id="rId21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54.png"/><Relationship Id="rId24" Type="http://schemas.openxmlformats.org/officeDocument/2006/relationships/image" Target="../media/image77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4.png"/><Relationship Id="rId21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6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54.png"/><Relationship Id="rId24" Type="http://schemas.openxmlformats.org/officeDocument/2006/relationships/image" Target="../media/image77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26" Type="http://schemas.openxmlformats.org/officeDocument/2006/relationships/image" Target="../media/image80.png"/><Relationship Id="rId3" Type="http://schemas.openxmlformats.org/officeDocument/2006/relationships/image" Target="../media/image14.png"/><Relationship Id="rId21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.png"/><Relationship Id="rId20" Type="http://schemas.openxmlformats.org/officeDocument/2006/relationships/image" Target="../media/image73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54.png"/><Relationship Id="rId24" Type="http://schemas.openxmlformats.org/officeDocument/2006/relationships/image" Target="../media/image77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28" Type="http://schemas.openxmlformats.org/officeDocument/2006/relationships/image" Target="../media/image82.pn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Relationship Id="rId27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26" Type="http://schemas.openxmlformats.org/officeDocument/2006/relationships/image" Target="../media/image80.png"/><Relationship Id="rId3" Type="http://schemas.openxmlformats.org/officeDocument/2006/relationships/image" Target="../media/image14.png"/><Relationship Id="rId21" Type="http://schemas.openxmlformats.org/officeDocument/2006/relationships/image" Target="../media/image74.png"/><Relationship Id="rId34" Type="http://schemas.openxmlformats.org/officeDocument/2006/relationships/image" Target="../media/image88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5" Type="http://schemas.openxmlformats.org/officeDocument/2006/relationships/image" Target="../media/image78.png"/><Relationship Id="rId3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6.png"/><Relationship Id="rId20" Type="http://schemas.openxmlformats.org/officeDocument/2006/relationships/image" Target="../media/image73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54.png"/><Relationship Id="rId24" Type="http://schemas.openxmlformats.org/officeDocument/2006/relationships/image" Target="../media/image77.png"/><Relationship Id="rId32" Type="http://schemas.openxmlformats.org/officeDocument/2006/relationships/image" Target="../media/image86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28" Type="http://schemas.openxmlformats.org/officeDocument/2006/relationships/image" Target="../media/image82.pn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31" Type="http://schemas.openxmlformats.org/officeDocument/2006/relationships/image" Target="../media/image85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8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26" Type="http://schemas.openxmlformats.org/officeDocument/2006/relationships/image" Target="../media/image80.png"/><Relationship Id="rId39" Type="http://schemas.openxmlformats.org/officeDocument/2006/relationships/image" Target="../media/image97.png"/><Relationship Id="rId21" Type="http://schemas.openxmlformats.org/officeDocument/2006/relationships/image" Target="../media/image74.png"/><Relationship Id="rId34" Type="http://schemas.openxmlformats.org/officeDocument/2006/relationships/image" Target="../media/image92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5" Type="http://schemas.openxmlformats.org/officeDocument/2006/relationships/image" Target="../media/image78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6.png"/><Relationship Id="rId20" Type="http://schemas.openxmlformats.org/officeDocument/2006/relationships/image" Target="../media/image73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54.png"/><Relationship Id="rId24" Type="http://schemas.openxmlformats.org/officeDocument/2006/relationships/image" Target="../media/image77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28" Type="http://schemas.openxmlformats.org/officeDocument/2006/relationships/image" Target="../media/image82.png"/><Relationship Id="rId36" Type="http://schemas.openxmlformats.org/officeDocument/2006/relationships/image" Target="../media/image94.pn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31" Type="http://schemas.openxmlformats.org/officeDocument/2006/relationships/image" Target="../media/image89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Relationship Id="rId27" Type="http://schemas.openxmlformats.org/officeDocument/2006/relationships/image" Target="../media/image81.png"/><Relationship Id="rId30" Type="http://schemas.openxmlformats.org/officeDocument/2006/relationships/image" Target="../media/image87.png"/><Relationship Id="rId35" Type="http://schemas.openxmlformats.org/officeDocument/2006/relationships/image" Target="../media/image93.png"/><Relationship Id="rId8" Type="http://schemas.openxmlformats.org/officeDocument/2006/relationships/image" Target="../media/image48.png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26" Type="http://schemas.openxmlformats.org/officeDocument/2006/relationships/image" Target="../media/image80.png"/><Relationship Id="rId39" Type="http://schemas.openxmlformats.org/officeDocument/2006/relationships/image" Target="../media/image97.png"/><Relationship Id="rId21" Type="http://schemas.openxmlformats.org/officeDocument/2006/relationships/image" Target="../media/image74.png"/><Relationship Id="rId34" Type="http://schemas.openxmlformats.org/officeDocument/2006/relationships/image" Target="../media/image9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6.png"/><Relationship Id="rId20" Type="http://schemas.openxmlformats.org/officeDocument/2006/relationships/image" Target="../media/image73.png"/><Relationship Id="rId29" Type="http://schemas.openxmlformats.org/officeDocument/2006/relationships/image" Target="../media/image83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54.png"/><Relationship Id="rId24" Type="http://schemas.openxmlformats.org/officeDocument/2006/relationships/image" Target="../media/image77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28" Type="http://schemas.openxmlformats.org/officeDocument/2006/relationships/image" Target="../media/image82.png"/><Relationship Id="rId36" Type="http://schemas.openxmlformats.org/officeDocument/2006/relationships/image" Target="../media/image94.pn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31" Type="http://schemas.openxmlformats.org/officeDocument/2006/relationships/image" Target="../media/image89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Relationship Id="rId27" Type="http://schemas.openxmlformats.org/officeDocument/2006/relationships/image" Target="../media/image81.png"/><Relationship Id="rId30" Type="http://schemas.openxmlformats.org/officeDocument/2006/relationships/image" Target="../media/image87.png"/><Relationship Id="rId35" Type="http://schemas.openxmlformats.org/officeDocument/2006/relationships/image" Target="../media/image93.png"/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5" Type="http://schemas.openxmlformats.org/officeDocument/2006/relationships/image" Target="../media/image78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26" Type="http://schemas.openxmlformats.org/officeDocument/2006/relationships/image" Target="../media/image80.png"/><Relationship Id="rId39" Type="http://schemas.openxmlformats.org/officeDocument/2006/relationships/image" Target="../media/image97.png"/><Relationship Id="rId21" Type="http://schemas.openxmlformats.org/officeDocument/2006/relationships/image" Target="../media/image74.png"/><Relationship Id="rId34" Type="http://schemas.openxmlformats.org/officeDocument/2006/relationships/image" Target="../media/image92.png"/><Relationship Id="rId42" Type="http://schemas.openxmlformats.org/officeDocument/2006/relationships/image" Target="../media/image10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6.png"/><Relationship Id="rId20" Type="http://schemas.openxmlformats.org/officeDocument/2006/relationships/image" Target="../media/image73.png"/><Relationship Id="rId29" Type="http://schemas.openxmlformats.org/officeDocument/2006/relationships/image" Target="../media/image83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54.png"/><Relationship Id="rId24" Type="http://schemas.openxmlformats.org/officeDocument/2006/relationships/image" Target="../media/image77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28" Type="http://schemas.openxmlformats.org/officeDocument/2006/relationships/image" Target="../media/image82.png"/><Relationship Id="rId36" Type="http://schemas.openxmlformats.org/officeDocument/2006/relationships/image" Target="../media/image94.pn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31" Type="http://schemas.openxmlformats.org/officeDocument/2006/relationships/image" Target="../media/image89.png"/><Relationship Id="rId44" Type="http://schemas.openxmlformats.org/officeDocument/2006/relationships/image" Target="../media/image103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Relationship Id="rId27" Type="http://schemas.openxmlformats.org/officeDocument/2006/relationships/image" Target="../media/image81.png"/><Relationship Id="rId30" Type="http://schemas.openxmlformats.org/officeDocument/2006/relationships/image" Target="../media/image87.png"/><Relationship Id="rId35" Type="http://schemas.openxmlformats.org/officeDocument/2006/relationships/image" Target="../media/image93.png"/><Relationship Id="rId43" Type="http://schemas.openxmlformats.org/officeDocument/2006/relationships/image" Target="../media/image102.png"/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5" Type="http://schemas.openxmlformats.org/officeDocument/2006/relationships/image" Target="../media/image78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26" Type="http://schemas.openxmlformats.org/officeDocument/2006/relationships/image" Target="../media/image80.png"/><Relationship Id="rId39" Type="http://schemas.openxmlformats.org/officeDocument/2006/relationships/image" Target="../media/image97.png"/><Relationship Id="rId21" Type="http://schemas.openxmlformats.org/officeDocument/2006/relationships/image" Target="../media/image74.png"/><Relationship Id="rId34" Type="http://schemas.openxmlformats.org/officeDocument/2006/relationships/image" Target="../media/image92.png"/><Relationship Id="rId42" Type="http://schemas.openxmlformats.org/officeDocument/2006/relationships/image" Target="../media/image10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6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54.png"/><Relationship Id="rId24" Type="http://schemas.openxmlformats.org/officeDocument/2006/relationships/image" Target="../media/image77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5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28" Type="http://schemas.openxmlformats.org/officeDocument/2006/relationships/image" Target="../media/image82.png"/><Relationship Id="rId36" Type="http://schemas.openxmlformats.org/officeDocument/2006/relationships/image" Target="../media/image94.pn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31" Type="http://schemas.openxmlformats.org/officeDocument/2006/relationships/image" Target="../media/image89.png"/><Relationship Id="rId44" Type="http://schemas.openxmlformats.org/officeDocument/2006/relationships/image" Target="../media/image104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Relationship Id="rId27" Type="http://schemas.openxmlformats.org/officeDocument/2006/relationships/image" Target="../media/image81.png"/><Relationship Id="rId30" Type="http://schemas.openxmlformats.org/officeDocument/2006/relationships/image" Target="../media/image87.png"/><Relationship Id="rId35" Type="http://schemas.openxmlformats.org/officeDocument/2006/relationships/image" Target="../media/image93.png"/><Relationship Id="rId43" Type="http://schemas.openxmlformats.org/officeDocument/2006/relationships/image" Target="../media/image103.png"/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5" Type="http://schemas.openxmlformats.org/officeDocument/2006/relationships/image" Target="../media/image78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6.png"/><Relationship Id="rId20" Type="http://schemas.openxmlformats.org/officeDocument/2006/relationships/image" Target="../media/image73.png"/><Relationship Id="rId41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26" Type="http://schemas.openxmlformats.org/officeDocument/2006/relationships/image" Target="../media/image80.png"/><Relationship Id="rId39" Type="http://schemas.openxmlformats.org/officeDocument/2006/relationships/image" Target="../media/image97.png"/><Relationship Id="rId21" Type="http://schemas.openxmlformats.org/officeDocument/2006/relationships/image" Target="../media/image74.png"/><Relationship Id="rId34" Type="http://schemas.openxmlformats.org/officeDocument/2006/relationships/image" Target="../media/image92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6.png"/><Relationship Id="rId29" Type="http://schemas.openxmlformats.org/officeDocument/2006/relationships/image" Target="../media/image83.png"/><Relationship Id="rId11" Type="http://schemas.openxmlformats.org/officeDocument/2006/relationships/image" Target="../media/image54.png"/><Relationship Id="rId24" Type="http://schemas.openxmlformats.org/officeDocument/2006/relationships/image" Target="../media/image77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5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28" Type="http://schemas.openxmlformats.org/officeDocument/2006/relationships/image" Target="../media/image82.png"/><Relationship Id="rId36" Type="http://schemas.openxmlformats.org/officeDocument/2006/relationships/image" Target="../media/image94.png"/><Relationship Id="rId49" Type="http://schemas.openxmlformats.org/officeDocument/2006/relationships/image" Target="../media/image109.pn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31" Type="http://schemas.openxmlformats.org/officeDocument/2006/relationships/image" Target="../media/image89.png"/><Relationship Id="rId44" Type="http://schemas.openxmlformats.org/officeDocument/2006/relationships/image" Target="../media/image104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Relationship Id="rId27" Type="http://schemas.openxmlformats.org/officeDocument/2006/relationships/image" Target="../media/image81.png"/><Relationship Id="rId30" Type="http://schemas.openxmlformats.org/officeDocument/2006/relationships/image" Target="../media/image87.png"/><Relationship Id="rId35" Type="http://schemas.openxmlformats.org/officeDocument/2006/relationships/image" Target="../media/image93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5" Type="http://schemas.openxmlformats.org/officeDocument/2006/relationships/image" Target="../media/image78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6.png"/><Relationship Id="rId20" Type="http://schemas.openxmlformats.org/officeDocument/2006/relationships/image" Target="../media/image73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26" Type="http://schemas.openxmlformats.org/officeDocument/2006/relationships/image" Target="../media/image80.png"/><Relationship Id="rId39" Type="http://schemas.openxmlformats.org/officeDocument/2006/relationships/image" Target="../media/image97.png"/><Relationship Id="rId21" Type="http://schemas.openxmlformats.org/officeDocument/2006/relationships/image" Target="../media/image74.png"/><Relationship Id="rId34" Type="http://schemas.openxmlformats.org/officeDocument/2006/relationships/image" Target="../media/image92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50" Type="http://schemas.openxmlformats.org/officeDocument/2006/relationships/image" Target="../media/image1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6.png"/><Relationship Id="rId29" Type="http://schemas.openxmlformats.org/officeDocument/2006/relationships/image" Target="../media/image83.png"/><Relationship Id="rId11" Type="http://schemas.openxmlformats.org/officeDocument/2006/relationships/image" Target="../media/image54.png"/><Relationship Id="rId24" Type="http://schemas.openxmlformats.org/officeDocument/2006/relationships/image" Target="../media/image77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5.png"/><Relationship Id="rId5" Type="http://schemas.openxmlformats.org/officeDocument/2006/relationships/image" Target="../media/image7.jpe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28" Type="http://schemas.openxmlformats.org/officeDocument/2006/relationships/image" Target="../media/image82.png"/><Relationship Id="rId36" Type="http://schemas.openxmlformats.org/officeDocument/2006/relationships/image" Target="../media/image94.png"/><Relationship Id="rId49" Type="http://schemas.openxmlformats.org/officeDocument/2006/relationships/image" Target="../media/image110.pn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31" Type="http://schemas.openxmlformats.org/officeDocument/2006/relationships/image" Target="../media/image89.png"/><Relationship Id="rId44" Type="http://schemas.openxmlformats.org/officeDocument/2006/relationships/image" Target="../media/image104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Relationship Id="rId27" Type="http://schemas.openxmlformats.org/officeDocument/2006/relationships/image" Target="../media/image81.png"/><Relationship Id="rId30" Type="http://schemas.openxmlformats.org/officeDocument/2006/relationships/image" Target="../media/image87.png"/><Relationship Id="rId35" Type="http://schemas.openxmlformats.org/officeDocument/2006/relationships/image" Target="../media/image93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8" Type="http://schemas.openxmlformats.org/officeDocument/2006/relationships/image" Target="../media/image48.png"/><Relationship Id="rId51" Type="http://schemas.openxmlformats.org/officeDocument/2006/relationships/image" Target="../media/image109.png"/><Relationship Id="rId3" Type="http://schemas.openxmlformats.org/officeDocument/2006/relationships/image" Target="../media/image14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5" Type="http://schemas.openxmlformats.org/officeDocument/2006/relationships/image" Target="../media/image78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6.png"/><Relationship Id="rId20" Type="http://schemas.openxmlformats.org/officeDocument/2006/relationships/image" Target="../media/image73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26" Type="http://schemas.openxmlformats.org/officeDocument/2006/relationships/image" Target="../media/image80.png"/><Relationship Id="rId39" Type="http://schemas.openxmlformats.org/officeDocument/2006/relationships/image" Target="../media/image97.png"/><Relationship Id="rId21" Type="http://schemas.openxmlformats.org/officeDocument/2006/relationships/image" Target="../media/image74.png"/><Relationship Id="rId34" Type="http://schemas.openxmlformats.org/officeDocument/2006/relationships/image" Target="../media/image92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50" Type="http://schemas.openxmlformats.org/officeDocument/2006/relationships/image" Target="../media/image11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6.png"/><Relationship Id="rId29" Type="http://schemas.openxmlformats.org/officeDocument/2006/relationships/image" Target="../media/image83.png"/><Relationship Id="rId11" Type="http://schemas.openxmlformats.org/officeDocument/2006/relationships/image" Target="../media/image54.png"/><Relationship Id="rId24" Type="http://schemas.openxmlformats.org/officeDocument/2006/relationships/image" Target="../media/image77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5.png"/><Relationship Id="rId53" Type="http://schemas.openxmlformats.org/officeDocument/2006/relationships/image" Target="../media/image114.png"/><Relationship Id="rId5" Type="http://schemas.openxmlformats.org/officeDocument/2006/relationships/image" Target="../media/image7.jpeg"/><Relationship Id="rId10" Type="http://schemas.openxmlformats.org/officeDocument/2006/relationships/image" Target="../media/image56.png"/><Relationship Id="rId19" Type="http://schemas.openxmlformats.org/officeDocument/2006/relationships/image" Target="../media/image72.png"/><Relationship Id="rId31" Type="http://schemas.openxmlformats.org/officeDocument/2006/relationships/image" Target="../media/image89.png"/><Relationship Id="rId44" Type="http://schemas.openxmlformats.org/officeDocument/2006/relationships/image" Target="../media/image104.png"/><Relationship Id="rId52" Type="http://schemas.openxmlformats.org/officeDocument/2006/relationships/image" Target="../media/image113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Relationship Id="rId27" Type="http://schemas.openxmlformats.org/officeDocument/2006/relationships/image" Target="../media/image81.png"/><Relationship Id="rId30" Type="http://schemas.openxmlformats.org/officeDocument/2006/relationships/image" Target="../media/image87.png"/><Relationship Id="rId35" Type="http://schemas.openxmlformats.org/officeDocument/2006/relationships/image" Target="../media/image93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8" Type="http://schemas.openxmlformats.org/officeDocument/2006/relationships/image" Target="../media/image48.png"/><Relationship Id="rId51" Type="http://schemas.openxmlformats.org/officeDocument/2006/relationships/image" Target="../media/image112.png"/><Relationship Id="rId3" Type="http://schemas.openxmlformats.org/officeDocument/2006/relationships/image" Target="../media/image14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5" Type="http://schemas.openxmlformats.org/officeDocument/2006/relationships/image" Target="../media/image78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6.png"/><Relationship Id="rId20" Type="http://schemas.openxmlformats.org/officeDocument/2006/relationships/image" Target="../media/image73.png"/><Relationship Id="rId41" Type="http://schemas.openxmlformats.org/officeDocument/2006/relationships/image" Target="../media/image99.png"/><Relationship Id="rId54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5" Type="http://schemas.openxmlformats.org/officeDocument/2006/relationships/image" Target="../media/image64.png"/><Relationship Id="rId23" Type="http://schemas.openxmlformats.org/officeDocument/2006/relationships/image" Target="../media/image76.png"/><Relationship Id="rId28" Type="http://schemas.openxmlformats.org/officeDocument/2006/relationships/image" Target="../media/image82.png"/><Relationship Id="rId36" Type="http://schemas.openxmlformats.org/officeDocument/2006/relationships/image" Target="../media/image94.png"/><Relationship Id="rId49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1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jpg"/><Relationship Id="rId5" Type="http://schemas.openxmlformats.org/officeDocument/2006/relationships/image" Target="../media/image119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jp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6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jp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jpg"/><Relationship Id="rId4" Type="http://schemas.openxmlformats.org/officeDocument/2006/relationships/image" Target="../media/image12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4.png"/><Relationship Id="rId4" Type="http://schemas.openxmlformats.org/officeDocument/2006/relationships/image" Target="../media/image133.jpe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6.jpeg"/><Relationship Id="rId7" Type="http://schemas.openxmlformats.org/officeDocument/2006/relationships/image" Target="../media/image138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g"/><Relationship Id="rId5" Type="http://schemas.openxmlformats.org/officeDocument/2006/relationships/image" Target="../media/image137.jpeg"/><Relationship Id="rId4" Type="http://schemas.openxmlformats.org/officeDocument/2006/relationships/image" Target="../media/image128.jp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7" Type="http://schemas.microsoft.com/office/2007/relationships/hdphoto" Target="../media/hdphoto2.wdp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40.jpeg"/><Relationship Id="rId4" Type="http://schemas.openxmlformats.org/officeDocument/2006/relationships/image" Target="../media/image139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g"/><Relationship Id="rId13" Type="http://schemas.openxmlformats.org/officeDocument/2006/relationships/image" Target="../media/image134.png"/><Relationship Id="rId3" Type="http://schemas.openxmlformats.org/officeDocument/2006/relationships/image" Target="../media/image136.jpeg"/><Relationship Id="rId7" Type="http://schemas.openxmlformats.org/officeDocument/2006/relationships/image" Target="../media/image138.jpg"/><Relationship Id="rId12" Type="http://schemas.openxmlformats.org/officeDocument/2006/relationships/image" Target="../media/image143.jpe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g"/><Relationship Id="rId11" Type="http://schemas.openxmlformats.org/officeDocument/2006/relationships/image" Target="../media/image142.jpg"/><Relationship Id="rId5" Type="http://schemas.openxmlformats.org/officeDocument/2006/relationships/image" Target="../media/image137.jpeg"/><Relationship Id="rId10" Type="http://schemas.openxmlformats.org/officeDocument/2006/relationships/image" Target="../media/image141.jpeg"/><Relationship Id="rId4" Type="http://schemas.openxmlformats.org/officeDocument/2006/relationships/image" Target="../media/image128.jpg"/><Relationship Id="rId9" Type="http://schemas.openxmlformats.org/officeDocument/2006/relationships/image" Target="../media/image133.jpeg"/><Relationship Id="rId14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4.png"/><Relationship Id="rId4" Type="http://schemas.openxmlformats.org/officeDocument/2006/relationships/image" Target="../media/image146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g"/><Relationship Id="rId13" Type="http://schemas.openxmlformats.org/officeDocument/2006/relationships/image" Target="../media/image134.png"/><Relationship Id="rId3" Type="http://schemas.openxmlformats.org/officeDocument/2006/relationships/image" Target="../media/image136.jpeg"/><Relationship Id="rId7" Type="http://schemas.openxmlformats.org/officeDocument/2006/relationships/image" Target="../media/image138.jpg"/><Relationship Id="rId12" Type="http://schemas.openxmlformats.org/officeDocument/2006/relationships/image" Target="../media/image143.jpe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g"/><Relationship Id="rId11" Type="http://schemas.openxmlformats.org/officeDocument/2006/relationships/image" Target="../media/image142.jpg"/><Relationship Id="rId5" Type="http://schemas.openxmlformats.org/officeDocument/2006/relationships/image" Target="../media/image137.jpeg"/><Relationship Id="rId10" Type="http://schemas.openxmlformats.org/officeDocument/2006/relationships/image" Target="../media/image147.jpg"/><Relationship Id="rId4" Type="http://schemas.openxmlformats.org/officeDocument/2006/relationships/image" Target="../media/image128.jpg"/><Relationship Id="rId9" Type="http://schemas.openxmlformats.org/officeDocument/2006/relationships/image" Target="../media/image133.jpeg"/><Relationship Id="rId1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g"/><Relationship Id="rId13" Type="http://schemas.openxmlformats.org/officeDocument/2006/relationships/image" Target="../media/image150.jpeg"/><Relationship Id="rId3" Type="http://schemas.openxmlformats.org/officeDocument/2006/relationships/image" Target="../media/image136.jpeg"/><Relationship Id="rId7" Type="http://schemas.openxmlformats.org/officeDocument/2006/relationships/image" Target="../media/image138.jpg"/><Relationship Id="rId12" Type="http://schemas.openxmlformats.org/officeDocument/2006/relationships/image" Target="../media/image149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g"/><Relationship Id="rId11" Type="http://schemas.openxmlformats.org/officeDocument/2006/relationships/image" Target="../media/image142.jpg"/><Relationship Id="rId5" Type="http://schemas.openxmlformats.org/officeDocument/2006/relationships/image" Target="../media/image137.jpeg"/><Relationship Id="rId15" Type="http://schemas.microsoft.com/office/2007/relationships/hdphoto" Target="../media/hdphoto2.wdp"/><Relationship Id="rId10" Type="http://schemas.openxmlformats.org/officeDocument/2006/relationships/image" Target="../media/image148.jpeg"/><Relationship Id="rId4" Type="http://schemas.openxmlformats.org/officeDocument/2006/relationships/image" Target="../media/image128.jpg"/><Relationship Id="rId9" Type="http://schemas.openxmlformats.org/officeDocument/2006/relationships/image" Target="../media/image133.jpeg"/><Relationship Id="rId14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13" Type="http://schemas.openxmlformats.org/officeDocument/2006/relationships/image" Target="../media/image155.jpg"/><Relationship Id="rId3" Type="http://schemas.microsoft.com/office/2007/relationships/hdphoto" Target="../media/hdphoto1.wdp"/><Relationship Id="rId7" Type="http://schemas.openxmlformats.org/officeDocument/2006/relationships/image" Target="../media/image138.jpg"/><Relationship Id="rId12" Type="http://schemas.openxmlformats.org/officeDocument/2006/relationships/image" Target="../media/image1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jpg"/><Relationship Id="rId11" Type="http://schemas.openxmlformats.org/officeDocument/2006/relationships/image" Target="../media/image153.jpg"/><Relationship Id="rId5" Type="http://schemas.openxmlformats.org/officeDocument/2006/relationships/image" Target="../media/image128.jpg"/><Relationship Id="rId10" Type="http://schemas.openxmlformats.org/officeDocument/2006/relationships/image" Target="../media/image152.jpg"/><Relationship Id="rId4" Type="http://schemas.openxmlformats.org/officeDocument/2006/relationships/image" Target="../media/image8.jpeg"/><Relationship Id="rId9" Type="http://schemas.openxmlformats.org/officeDocument/2006/relationships/image" Target="../media/image14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jpg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13" Type="http://schemas.openxmlformats.org/officeDocument/2006/relationships/image" Target="../media/image157.jpg"/><Relationship Id="rId3" Type="http://schemas.microsoft.com/office/2007/relationships/hdphoto" Target="../media/hdphoto1.wdp"/><Relationship Id="rId7" Type="http://schemas.openxmlformats.org/officeDocument/2006/relationships/image" Target="../media/image138.jpg"/><Relationship Id="rId12" Type="http://schemas.openxmlformats.org/officeDocument/2006/relationships/image" Target="../media/image14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jpg"/><Relationship Id="rId11" Type="http://schemas.openxmlformats.org/officeDocument/2006/relationships/image" Target="../media/image153.jpg"/><Relationship Id="rId5" Type="http://schemas.openxmlformats.org/officeDocument/2006/relationships/image" Target="../media/image128.jpg"/><Relationship Id="rId10" Type="http://schemas.openxmlformats.org/officeDocument/2006/relationships/image" Target="../media/image152.jpg"/><Relationship Id="rId4" Type="http://schemas.openxmlformats.org/officeDocument/2006/relationships/image" Target="../media/image8.jpeg"/><Relationship Id="rId9" Type="http://schemas.openxmlformats.org/officeDocument/2006/relationships/image" Target="../media/image142.jpg"/><Relationship Id="rId14" Type="http://schemas.openxmlformats.org/officeDocument/2006/relationships/image" Target="../media/image15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52956" y="2902990"/>
            <a:ext cx="2925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spc="-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TEAM</a:t>
            </a:r>
            <a:r>
              <a:rPr lang="ko-KR" altLang="en-US" sz="2000" b="1" spc="-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b="1" spc="-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000" b="1" spc="-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B7CE01"/>
                </a:solidFill>
                <a:latin typeface="+mj-ea"/>
                <a:ea typeface="+mj-ea"/>
              </a:rPr>
              <a:t>결과가</a:t>
            </a:r>
            <a:r>
              <a:rPr lang="ko-KR" altLang="en-US" sz="2000" b="1" spc="-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BDD500"/>
                </a:solidFill>
                <a:latin typeface="+mj-ea"/>
                <a:ea typeface="+mj-ea"/>
              </a:rPr>
              <a:t> 왜 이러조</a:t>
            </a:r>
            <a:endParaRPr lang="en-US" altLang="ko-KR" sz="2000" spc="-1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443" y="2420888"/>
            <a:ext cx="1849272" cy="411299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2420888"/>
            <a:ext cx="1454428" cy="16393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337" y="3373903"/>
            <a:ext cx="4491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7CE01"/>
                </a:solidFill>
                <a:latin typeface="+mj-ea"/>
                <a:ea typeface="+mj-ea"/>
                <a:cs typeface="YoonGothic Bold" pitchFamily="18" charset="-127"/>
              </a:rPr>
              <a:t>팀원 </a:t>
            </a:r>
            <a:r>
              <a:rPr lang="en-US" altLang="ko-KR" sz="1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7CE01"/>
                </a:solidFill>
                <a:latin typeface="+mj-ea"/>
                <a:ea typeface="+mj-ea"/>
                <a:cs typeface="YoonGothic Bold" pitchFamily="18" charset="-127"/>
              </a:rPr>
              <a:t>: </a:t>
            </a:r>
            <a:r>
              <a:rPr lang="ko-KR" altLang="en-US" sz="1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YoonGothic Bold" pitchFamily="18" charset="-127"/>
              </a:rPr>
              <a:t>이학준</a:t>
            </a:r>
            <a:r>
              <a:rPr lang="en-US" altLang="ko-KR" sz="1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YoonGothic Bold" pitchFamily="18" charset="-127"/>
              </a:rPr>
              <a:t>, </a:t>
            </a:r>
            <a:r>
              <a:rPr lang="ko-KR" altLang="en-US" sz="1400" b="1" dirty="0" err="1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YoonGothic Bold" pitchFamily="18" charset="-127"/>
              </a:rPr>
              <a:t>윤진한</a:t>
            </a:r>
            <a:r>
              <a:rPr lang="en-US" altLang="ko-KR" sz="1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YoonGothic Bold" pitchFamily="18" charset="-127"/>
              </a:rPr>
              <a:t>, </a:t>
            </a:r>
            <a:r>
              <a:rPr lang="ko-KR" altLang="en-US" sz="1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YoonGothic Bold" pitchFamily="18" charset="-127"/>
              </a:rPr>
              <a:t>권재희</a:t>
            </a:r>
            <a:r>
              <a:rPr lang="en-US" altLang="ko-KR" sz="1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YoonGothic Bold" pitchFamily="18" charset="-127"/>
              </a:rPr>
              <a:t>, </a:t>
            </a:r>
            <a:r>
              <a:rPr lang="ko-KR" altLang="en-US" sz="1400" b="1" dirty="0" err="1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YoonGothic Bold" pitchFamily="18" charset="-127"/>
              </a:rPr>
              <a:t>양시영</a:t>
            </a:r>
            <a:r>
              <a:rPr lang="en-US" altLang="ko-KR" sz="1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YoonGothic Bold" pitchFamily="18" charset="-127"/>
              </a:rPr>
              <a:t>, </a:t>
            </a:r>
            <a:r>
              <a:rPr lang="ko-KR" altLang="en-US" sz="1400" b="1" dirty="0" err="1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YoonGothic Bold" pitchFamily="18" charset="-127"/>
              </a:rPr>
              <a:t>조영빈</a:t>
            </a:r>
            <a:r>
              <a:rPr lang="en-US" altLang="ko-KR" sz="1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YoonGothic Bold" pitchFamily="18" charset="-127"/>
              </a:rPr>
              <a:t>, </a:t>
            </a:r>
            <a:r>
              <a:rPr lang="ko-KR" altLang="en-US" sz="1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YoonGothic Bold" pitchFamily="18" charset="-127"/>
              </a:rPr>
              <a:t>김도희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2045" y="3752483"/>
            <a:ext cx="2489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spc="-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Date : 2021-12-21~2022-01-17</a:t>
            </a:r>
          </a:p>
        </p:txBody>
      </p:sp>
    </p:spTree>
    <p:extLst>
      <p:ext uri="{BB962C8B-B14F-4D97-AF65-F5344CB8AC3E}">
        <p14:creationId xmlns:p14="http://schemas.microsoft.com/office/powerpoint/2010/main" val="2097760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46A8E4-E856-49E1-BA11-D20A28382A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4" y="1052736"/>
            <a:ext cx="4211960" cy="3312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EC0D2E-B78A-4198-9758-080E867C34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28" y="3140968"/>
            <a:ext cx="4683451" cy="3343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753F26-082B-468D-977F-AA13CBED6492}"/>
              </a:ext>
            </a:extLst>
          </p:cNvPr>
          <p:cNvSpPr txBox="1"/>
          <p:nvPr/>
        </p:nvSpPr>
        <p:spPr>
          <a:xfrm>
            <a:off x="5811550" y="191218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/project/</a:t>
            </a:r>
            <a:r>
              <a:rPr lang="en-US" altLang="ko-KR" sz="1400" b="1" u="sng" dirty="0" err="1"/>
              <a:t>jinairfront</a:t>
            </a:r>
            <a:r>
              <a:rPr lang="en-US" altLang="ko-KR" sz="1400" b="1" u="sng" dirty="0"/>
              <a:t>/</a:t>
            </a:r>
          </a:p>
          <a:p>
            <a:r>
              <a:rPr lang="en-US" altLang="ko-KR" sz="1400" b="1" u="sng" dirty="0" err="1"/>
              <a:t>getAvailabiltyList.jsp</a:t>
            </a:r>
            <a:endParaRPr lang="en-US" altLang="ko-KR" sz="1400" b="1" u="sng" dirty="0"/>
          </a:p>
        </p:txBody>
      </p:sp>
      <p:sp>
        <p:nvSpPr>
          <p:cNvPr id="15" name="오른쪽 화살표 97">
            <a:extLst>
              <a:ext uri="{FF2B5EF4-FFF2-40B4-BE49-F238E27FC236}">
                <a16:creationId xmlns:a16="http://schemas.microsoft.com/office/drawing/2014/main" id="{2831BB24-51A5-4494-A2F8-72732D39E4ED}"/>
              </a:ext>
            </a:extLst>
          </p:cNvPr>
          <p:cNvSpPr/>
          <p:nvPr/>
        </p:nvSpPr>
        <p:spPr>
          <a:xfrm flipH="1">
            <a:off x="5156654" y="191218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97">
            <a:extLst>
              <a:ext uri="{FF2B5EF4-FFF2-40B4-BE49-F238E27FC236}">
                <a16:creationId xmlns:a16="http://schemas.microsoft.com/office/drawing/2014/main" id="{C2AE5C28-A00C-4A19-B7CB-D7F8C66251A6}"/>
              </a:ext>
            </a:extLst>
          </p:cNvPr>
          <p:cNvSpPr/>
          <p:nvPr/>
        </p:nvSpPr>
        <p:spPr>
          <a:xfrm rot="16200000" flipH="1">
            <a:off x="6481677" y="2524254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97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3659E-4468-463C-9840-AD4FE7B8B4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043129"/>
            <a:ext cx="6464514" cy="44020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85A2F2-B751-44F2-9C37-28A42CA78F5B}"/>
              </a:ext>
            </a:extLst>
          </p:cNvPr>
          <p:cNvSpPr txBox="1"/>
          <p:nvPr/>
        </p:nvSpPr>
        <p:spPr>
          <a:xfrm>
            <a:off x="5707922" y="5632792"/>
            <a:ext cx="2592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u="sng" dirty="0"/>
              <a:t>/project/</a:t>
            </a:r>
            <a:r>
              <a:rPr lang="en-US" altLang="ko-KR" sz="1400" b="1" u="sng" dirty="0" err="1"/>
              <a:t>jinairfront</a:t>
            </a:r>
            <a:r>
              <a:rPr lang="en-US" altLang="ko-KR" sz="1400" b="1" u="sng" dirty="0"/>
              <a:t>/</a:t>
            </a:r>
          </a:p>
          <a:p>
            <a:pPr algn="r"/>
            <a:r>
              <a:rPr lang="en-US" altLang="ko-KR" sz="1400" b="1" u="sng" dirty="0" err="1"/>
              <a:t>getAvailableList.jsp</a:t>
            </a:r>
            <a:endParaRPr lang="en-US" altLang="ko-KR" sz="1400" b="1" u="sng" dirty="0"/>
          </a:p>
          <a:p>
            <a:pPr algn="r"/>
            <a:r>
              <a:rPr lang="ko-KR" altLang="en-US" sz="1400" b="1" u="sng" dirty="0"/>
              <a:t>출력화면</a:t>
            </a:r>
            <a:endParaRPr lang="en-US" altLang="ko-KR" sz="1400" b="1" u="sng" dirty="0"/>
          </a:p>
        </p:txBody>
      </p:sp>
    </p:spTree>
    <p:extLst>
      <p:ext uri="{BB962C8B-B14F-4D97-AF65-F5344CB8AC3E}">
        <p14:creationId xmlns:p14="http://schemas.microsoft.com/office/powerpoint/2010/main" val="87035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8E1C7-825F-44CA-B2B1-FF324D557D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124745"/>
            <a:ext cx="5436096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147366-F296-4A9A-81B0-CBDE102284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7800" y="3004783"/>
            <a:ext cx="4501062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B6B4C4-852A-454C-8981-1B463E78AAE8}"/>
              </a:ext>
            </a:extLst>
          </p:cNvPr>
          <p:cNvSpPr txBox="1"/>
          <p:nvPr/>
        </p:nvSpPr>
        <p:spPr>
          <a:xfrm>
            <a:off x="6486735" y="188009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err="1"/>
              <a:t>getAvailablityList.jsp</a:t>
            </a:r>
            <a:endParaRPr lang="en-US" altLang="ko-KR" sz="1400" b="1" u="sng" dirty="0"/>
          </a:p>
        </p:txBody>
      </p:sp>
      <p:sp>
        <p:nvSpPr>
          <p:cNvPr id="13" name="오른쪽 화살표 97">
            <a:extLst>
              <a:ext uri="{FF2B5EF4-FFF2-40B4-BE49-F238E27FC236}">
                <a16:creationId xmlns:a16="http://schemas.microsoft.com/office/drawing/2014/main" id="{DF52027B-F9C9-4190-813B-3555BA9DF5EE}"/>
              </a:ext>
            </a:extLst>
          </p:cNvPr>
          <p:cNvSpPr/>
          <p:nvPr/>
        </p:nvSpPr>
        <p:spPr>
          <a:xfrm flipH="1">
            <a:off x="5831839" y="1880098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254E1-DF40-4B44-A5A4-9A86C8074E60}"/>
              </a:ext>
            </a:extLst>
          </p:cNvPr>
          <p:cNvSpPr txBox="1"/>
          <p:nvPr/>
        </p:nvSpPr>
        <p:spPr>
          <a:xfrm>
            <a:off x="1258957" y="5336482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checkPayHandler.java</a:t>
            </a:r>
          </a:p>
        </p:txBody>
      </p:sp>
      <p:sp>
        <p:nvSpPr>
          <p:cNvPr id="15" name="오른쪽 화살표 97">
            <a:extLst>
              <a:ext uri="{FF2B5EF4-FFF2-40B4-BE49-F238E27FC236}">
                <a16:creationId xmlns:a16="http://schemas.microsoft.com/office/drawing/2014/main" id="{70FD9C5B-EE9B-4CF9-957C-2C80877B3772}"/>
              </a:ext>
            </a:extLst>
          </p:cNvPr>
          <p:cNvSpPr/>
          <p:nvPr/>
        </p:nvSpPr>
        <p:spPr>
          <a:xfrm rot="10800000" flipH="1">
            <a:off x="3339141" y="5305704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74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B439D-403F-45F8-B5ED-71ACA11500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4201"/>
            <a:ext cx="5022968" cy="3072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16C29-1BDF-4509-885D-7DC8FC3D26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3419873" y="3128355"/>
            <a:ext cx="5238990" cy="3396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4C1C2-4530-4736-B4F4-56505D399A56}"/>
              </a:ext>
            </a:extLst>
          </p:cNvPr>
          <p:cNvSpPr txBox="1"/>
          <p:nvPr/>
        </p:nvSpPr>
        <p:spPr>
          <a:xfrm>
            <a:off x="6279942" y="1833163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CheckPayService.java</a:t>
            </a:r>
          </a:p>
        </p:txBody>
      </p:sp>
      <p:sp>
        <p:nvSpPr>
          <p:cNvPr id="11" name="오른쪽 화살표 97">
            <a:extLst>
              <a:ext uri="{FF2B5EF4-FFF2-40B4-BE49-F238E27FC236}">
                <a16:creationId xmlns:a16="http://schemas.microsoft.com/office/drawing/2014/main" id="{43A34E66-46B2-4CEB-81CC-FE70685BF1DC}"/>
              </a:ext>
            </a:extLst>
          </p:cNvPr>
          <p:cNvSpPr/>
          <p:nvPr/>
        </p:nvSpPr>
        <p:spPr>
          <a:xfrm flipH="1">
            <a:off x="5625046" y="1833163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97">
            <a:extLst>
              <a:ext uri="{FF2B5EF4-FFF2-40B4-BE49-F238E27FC236}">
                <a16:creationId xmlns:a16="http://schemas.microsoft.com/office/drawing/2014/main" id="{AB69D214-E8A8-4308-AF9C-6714FC038996}"/>
              </a:ext>
            </a:extLst>
          </p:cNvPr>
          <p:cNvSpPr/>
          <p:nvPr/>
        </p:nvSpPr>
        <p:spPr>
          <a:xfrm rot="16200000" flipH="1">
            <a:off x="6891592" y="2328912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1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B3B722-1112-463D-A6D3-7E8E5DF5A1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137" y="973616"/>
            <a:ext cx="5256584" cy="3528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B7EABF-2025-4A28-8917-FAFABD113CD4}"/>
              </a:ext>
            </a:extLst>
          </p:cNvPr>
          <p:cNvSpPr txBox="1"/>
          <p:nvPr/>
        </p:nvSpPr>
        <p:spPr>
          <a:xfrm>
            <a:off x="6804248" y="2204864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err="1"/>
              <a:t>dao.getPay</a:t>
            </a:r>
            <a:endParaRPr lang="en-US" altLang="ko-KR" sz="1400" b="1" u="sng" dirty="0"/>
          </a:p>
        </p:txBody>
      </p:sp>
      <p:sp>
        <p:nvSpPr>
          <p:cNvPr id="11" name="오른쪽 화살표 97">
            <a:extLst>
              <a:ext uri="{FF2B5EF4-FFF2-40B4-BE49-F238E27FC236}">
                <a16:creationId xmlns:a16="http://schemas.microsoft.com/office/drawing/2014/main" id="{BBB5057A-F5E7-4E1B-8204-7974FC40A620}"/>
              </a:ext>
            </a:extLst>
          </p:cNvPr>
          <p:cNvSpPr/>
          <p:nvPr/>
        </p:nvSpPr>
        <p:spPr>
          <a:xfrm flipH="1">
            <a:off x="6149352" y="2204864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A2EE9F-4D7F-4E37-B9D0-6EFAFFEC76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39" y="3212976"/>
            <a:ext cx="5527201" cy="32814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517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BBAD8A-11D4-443F-91DD-073C96A432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052736"/>
            <a:ext cx="6696744" cy="432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1B19F-DC2A-4F7C-A1C4-AED43AD4CAB8}"/>
              </a:ext>
            </a:extLst>
          </p:cNvPr>
          <p:cNvSpPr txBox="1"/>
          <p:nvPr/>
        </p:nvSpPr>
        <p:spPr>
          <a:xfrm>
            <a:off x="5940152" y="5662729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u="sng" dirty="0"/>
              <a:t>getAvailablityList_2.jsp</a:t>
            </a:r>
          </a:p>
          <a:p>
            <a:pPr algn="r"/>
            <a:r>
              <a:rPr lang="ko-KR" altLang="en-US" sz="1400" b="1" u="sng" dirty="0"/>
              <a:t>출력화면</a:t>
            </a:r>
            <a:endParaRPr lang="en-US" altLang="ko-KR" sz="1400" b="1" u="sng" dirty="0"/>
          </a:p>
        </p:txBody>
      </p:sp>
    </p:spTree>
    <p:extLst>
      <p:ext uri="{BB962C8B-B14F-4D97-AF65-F5344CB8AC3E}">
        <p14:creationId xmlns:p14="http://schemas.microsoft.com/office/powerpoint/2010/main" val="584163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842DD5-0BBF-46FC-8E02-F4B5A8408D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47" y="973616"/>
            <a:ext cx="4662928" cy="3175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9CCA6C-56B7-485C-B362-75013964F0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3" y="2924944"/>
            <a:ext cx="4973071" cy="3524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70368D-C0C9-4FE8-9A1D-90FED1068343}"/>
              </a:ext>
            </a:extLst>
          </p:cNvPr>
          <p:cNvSpPr txBox="1"/>
          <p:nvPr/>
        </p:nvSpPr>
        <p:spPr>
          <a:xfrm>
            <a:off x="6166337" y="1735900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getAvailabilltyList_2.jsp</a:t>
            </a:r>
          </a:p>
        </p:txBody>
      </p:sp>
      <p:sp>
        <p:nvSpPr>
          <p:cNvPr id="13" name="오른쪽 화살표 97">
            <a:extLst>
              <a:ext uri="{FF2B5EF4-FFF2-40B4-BE49-F238E27FC236}">
                <a16:creationId xmlns:a16="http://schemas.microsoft.com/office/drawing/2014/main" id="{2C517B0F-0278-4FAD-B95C-6EFC2AE8563A}"/>
              </a:ext>
            </a:extLst>
          </p:cNvPr>
          <p:cNvSpPr/>
          <p:nvPr/>
        </p:nvSpPr>
        <p:spPr>
          <a:xfrm flipH="1">
            <a:off x="5511441" y="1735900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97">
            <a:extLst>
              <a:ext uri="{FF2B5EF4-FFF2-40B4-BE49-F238E27FC236}">
                <a16:creationId xmlns:a16="http://schemas.microsoft.com/office/drawing/2014/main" id="{811EF3B1-DFA5-45EA-B330-9F8520957C97}"/>
              </a:ext>
            </a:extLst>
          </p:cNvPr>
          <p:cNvSpPr/>
          <p:nvPr/>
        </p:nvSpPr>
        <p:spPr>
          <a:xfrm rot="16200000" flipH="1">
            <a:off x="7061791" y="2200005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8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3D35C2-5B7D-436E-818A-CB6BFCB900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995569"/>
            <a:ext cx="5094975" cy="2937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4745CB-1C77-4BAD-9DC6-520001380B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5" y="3356992"/>
            <a:ext cx="4929178" cy="3080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8DB9CC-E0AA-4CC4-A73E-78F705B82250}"/>
              </a:ext>
            </a:extLst>
          </p:cNvPr>
          <p:cNvSpPr txBox="1"/>
          <p:nvPr/>
        </p:nvSpPr>
        <p:spPr>
          <a:xfrm>
            <a:off x="6486254" y="194748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getAvailabilltyList_2.jsp</a:t>
            </a:r>
          </a:p>
        </p:txBody>
      </p:sp>
      <p:sp>
        <p:nvSpPr>
          <p:cNvPr id="13" name="오른쪽 화살표 97">
            <a:extLst>
              <a:ext uri="{FF2B5EF4-FFF2-40B4-BE49-F238E27FC236}">
                <a16:creationId xmlns:a16="http://schemas.microsoft.com/office/drawing/2014/main" id="{AA6B0C50-F899-4CDF-9000-911E17F9AD4E}"/>
              </a:ext>
            </a:extLst>
          </p:cNvPr>
          <p:cNvSpPr/>
          <p:nvPr/>
        </p:nvSpPr>
        <p:spPr>
          <a:xfrm flipH="1">
            <a:off x="5831358" y="1947481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9C098-C672-46CF-B10F-8C647B453DE1}"/>
              </a:ext>
            </a:extLst>
          </p:cNvPr>
          <p:cNvSpPr txBox="1"/>
          <p:nvPr/>
        </p:nvSpPr>
        <p:spPr>
          <a:xfrm>
            <a:off x="755576" y="4907485"/>
            <a:ext cx="281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JinairDAO.java (</a:t>
            </a:r>
            <a:r>
              <a:rPr lang="en-US" altLang="ko-KR" sz="1400" b="1" u="sng" dirty="0" err="1"/>
              <a:t>idcheck</a:t>
            </a:r>
            <a:r>
              <a:rPr lang="en-US" altLang="ko-KR" sz="1400" b="1" u="sng" dirty="0"/>
              <a:t>)</a:t>
            </a:r>
          </a:p>
        </p:txBody>
      </p:sp>
      <p:sp>
        <p:nvSpPr>
          <p:cNvPr id="15" name="오른쪽 화살표 97">
            <a:extLst>
              <a:ext uri="{FF2B5EF4-FFF2-40B4-BE49-F238E27FC236}">
                <a16:creationId xmlns:a16="http://schemas.microsoft.com/office/drawing/2014/main" id="{B583CF7E-7CDC-4D18-B7A5-861AC385D5FD}"/>
              </a:ext>
            </a:extLst>
          </p:cNvPr>
          <p:cNvSpPr/>
          <p:nvPr/>
        </p:nvSpPr>
        <p:spPr>
          <a:xfrm rot="10800000" flipH="1">
            <a:off x="3060416" y="487670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78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4EF4B-1C24-40C4-9E0B-83EE6C27D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37" y="1124744"/>
            <a:ext cx="6751159" cy="4117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085078-D192-4E69-BA79-F5A1FCAC2DE3}"/>
              </a:ext>
            </a:extLst>
          </p:cNvPr>
          <p:cNvSpPr txBox="1"/>
          <p:nvPr/>
        </p:nvSpPr>
        <p:spPr>
          <a:xfrm>
            <a:off x="5301372" y="5975424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getAvailabilltyList_2.jsp</a:t>
            </a:r>
          </a:p>
        </p:txBody>
      </p:sp>
      <p:sp>
        <p:nvSpPr>
          <p:cNvPr id="11" name="오른쪽 화살표 97">
            <a:extLst>
              <a:ext uri="{FF2B5EF4-FFF2-40B4-BE49-F238E27FC236}">
                <a16:creationId xmlns:a16="http://schemas.microsoft.com/office/drawing/2014/main" id="{5FA5C203-FF05-4AF8-BF96-6E4108E3645D}"/>
              </a:ext>
            </a:extLst>
          </p:cNvPr>
          <p:cNvSpPr/>
          <p:nvPr/>
        </p:nvSpPr>
        <p:spPr>
          <a:xfrm rot="5400000" flipH="1">
            <a:off x="6196826" y="5411992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0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64857-63AB-4B6D-B5DB-C8D80566C7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996281"/>
            <a:ext cx="4572000" cy="3440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49E328-D8FE-4F24-A1CB-67DDB02E28D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263" y="3284984"/>
            <a:ext cx="5400600" cy="3168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F10306-4EE5-43B7-AAFF-A6890E0FB3F6}"/>
              </a:ext>
            </a:extLst>
          </p:cNvPr>
          <p:cNvSpPr txBox="1"/>
          <p:nvPr/>
        </p:nvSpPr>
        <p:spPr>
          <a:xfrm>
            <a:off x="6166337" y="1854097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getAvailabilltyList_3.jsp</a:t>
            </a:r>
          </a:p>
        </p:txBody>
      </p:sp>
      <p:sp>
        <p:nvSpPr>
          <p:cNvPr id="13" name="오른쪽 화살표 97">
            <a:extLst>
              <a:ext uri="{FF2B5EF4-FFF2-40B4-BE49-F238E27FC236}">
                <a16:creationId xmlns:a16="http://schemas.microsoft.com/office/drawing/2014/main" id="{CEFCF6C8-541B-4503-AD59-8B225D333F8C}"/>
              </a:ext>
            </a:extLst>
          </p:cNvPr>
          <p:cNvSpPr/>
          <p:nvPr/>
        </p:nvSpPr>
        <p:spPr>
          <a:xfrm flipH="1">
            <a:off x="5511441" y="185409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97">
            <a:extLst>
              <a:ext uri="{FF2B5EF4-FFF2-40B4-BE49-F238E27FC236}">
                <a16:creationId xmlns:a16="http://schemas.microsoft.com/office/drawing/2014/main" id="{B7F353B8-BA12-470B-8DD8-1228FD219A36}"/>
              </a:ext>
            </a:extLst>
          </p:cNvPr>
          <p:cNvSpPr/>
          <p:nvPr/>
        </p:nvSpPr>
        <p:spPr>
          <a:xfrm rot="16200000" flipH="1">
            <a:off x="7061791" y="2407838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4847"/>
            <a:ext cx="9525000" cy="709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1"/>
          <p:cNvSpPr txBox="1"/>
          <p:nvPr/>
        </p:nvSpPr>
        <p:spPr>
          <a:xfrm>
            <a:off x="1168574" y="1452617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01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5879" y="1610481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팀원 역할 담당</a:t>
            </a:r>
          </a:p>
        </p:txBody>
      </p:sp>
      <p:sp>
        <p:nvSpPr>
          <p:cNvPr id="13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307706" y="184482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ko-KR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1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307706" y="184482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ko-KR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15" name="TextBox 21"/>
          <p:cNvSpPr txBox="1"/>
          <p:nvPr/>
        </p:nvSpPr>
        <p:spPr>
          <a:xfrm>
            <a:off x="1142250" y="2035652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02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9639" y="2176250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프로젝트 </a:t>
            </a:r>
            <a:r>
              <a:rPr lang="en-US" altLang="ko-KR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WBS</a:t>
            </a:r>
            <a:endParaRPr lang="ko-KR" altLang="en-US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chemeClr val="tx2">
                  <a:lumMod val="50000"/>
                </a:schemeClr>
              </a:solidFill>
              <a:effectLst/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7" name="TextBox 21"/>
          <p:cNvSpPr txBox="1"/>
          <p:nvPr/>
        </p:nvSpPr>
        <p:spPr>
          <a:xfrm>
            <a:off x="1157784" y="2636912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03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64139" y="2794777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요구분석</a:t>
            </a:r>
          </a:p>
        </p:txBody>
      </p:sp>
      <p:sp>
        <p:nvSpPr>
          <p:cNvPr id="19" name="TextBox 21"/>
          <p:cNvSpPr txBox="1"/>
          <p:nvPr/>
        </p:nvSpPr>
        <p:spPr>
          <a:xfrm>
            <a:off x="4701219" y="1452616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05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7574" y="1610481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err="1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eXERD</a:t>
            </a:r>
            <a:endParaRPr lang="ko-KR" altLang="en-US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chemeClr val="tx2">
                  <a:lumMod val="50000"/>
                </a:schemeClr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21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4921410" y="188292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22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4921410" y="188292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4697573" y="2028680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3928" y="2186545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화면 구현</a:t>
            </a:r>
          </a:p>
        </p:txBody>
      </p:sp>
      <p:sp>
        <p:nvSpPr>
          <p:cNvPr id="25" name="TextBox 21"/>
          <p:cNvSpPr txBox="1"/>
          <p:nvPr/>
        </p:nvSpPr>
        <p:spPr>
          <a:xfrm>
            <a:off x="4701219" y="2625850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07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88102" y="27643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질의응답</a:t>
            </a:r>
            <a:endParaRPr lang="ko-KR" altLang="en-US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chemeClr val="tx2">
                  <a:lumMod val="50000"/>
                </a:schemeClr>
              </a:solidFill>
              <a:effectLst/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1640" y="548680"/>
            <a:ext cx="1340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-윤고딕330" pitchFamily="18" charset="-127"/>
                <a:ea typeface="-윤고딕330" pitchFamily="18" charset="-127"/>
              </a:rPr>
              <a:t>목차</a:t>
            </a:r>
          </a:p>
        </p:txBody>
      </p:sp>
      <p:sp>
        <p:nvSpPr>
          <p:cNvPr id="28" name="TextBox 21"/>
          <p:cNvSpPr txBox="1"/>
          <p:nvPr/>
        </p:nvSpPr>
        <p:spPr>
          <a:xfrm>
            <a:off x="1157784" y="3241520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04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64139" y="339938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ER </a:t>
            </a:r>
            <a:r>
              <a:rPr lang="ko-KR" altLang="en-US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다이어그램</a:t>
            </a:r>
          </a:p>
        </p:txBody>
      </p:sp>
      <p:sp>
        <p:nvSpPr>
          <p:cNvPr id="36" name="TextBox 21"/>
          <p:cNvSpPr txBox="1"/>
          <p:nvPr/>
        </p:nvSpPr>
        <p:spPr>
          <a:xfrm>
            <a:off x="4701219" y="3241520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08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07574" y="339938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510589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45A98-9C35-4E7F-AA15-C2ECEA4DCA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57" y="995568"/>
            <a:ext cx="5004048" cy="2952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F2E59F-CEDE-4497-AEA9-BBADE8C3445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2996952"/>
            <a:ext cx="4932040" cy="3364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3ED731-FEB0-4C15-A44D-163722B7E8BB}"/>
              </a:ext>
            </a:extLst>
          </p:cNvPr>
          <p:cNvSpPr txBox="1"/>
          <p:nvPr/>
        </p:nvSpPr>
        <p:spPr>
          <a:xfrm>
            <a:off x="755576" y="4907485"/>
            <a:ext cx="281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getAvailabilityList_3.jsp</a:t>
            </a:r>
          </a:p>
        </p:txBody>
      </p:sp>
      <p:sp>
        <p:nvSpPr>
          <p:cNvPr id="13" name="오른쪽 화살표 97">
            <a:extLst>
              <a:ext uri="{FF2B5EF4-FFF2-40B4-BE49-F238E27FC236}">
                <a16:creationId xmlns:a16="http://schemas.microsoft.com/office/drawing/2014/main" id="{32E445CB-5A2F-4BCF-9274-DC2B074AD480}"/>
              </a:ext>
            </a:extLst>
          </p:cNvPr>
          <p:cNvSpPr/>
          <p:nvPr/>
        </p:nvSpPr>
        <p:spPr>
          <a:xfrm rot="10800000" flipH="1">
            <a:off x="3060416" y="487670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76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DD1290-277E-45A4-B94D-EA25B629C4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52" y="1052736"/>
            <a:ext cx="4608512" cy="36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C755A8-A7C8-4375-B9CA-A953F2C30E8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3354990"/>
            <a:ext cx="4679618" cy="3084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30922F-1FD4-48E9-9AC6-BCD959A92984}"/>
              </a:ext>
            </a:extLst>
          </p:cNvPr>
          <p:cNvSpPr txBox="1"/>
          <p:nvPr/>
        </p:nvSpPr>
        <p:spPr>
          <a:xfrm>
            <a:off x="5981671" y="179989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getAvailabilltyList_4.jsp</a:t>
            </a:r>
          </a:p>
          <a:p>
            <a:pPr algn="ctr"/>
            <a:r>
              <a:rPr lang="ko-KR" altLang="en-US" sz="1400" b="1" u="sng" dirty="0"/>
              <a:t>출력화면</a:t>
            </a:r>
            <a:endParaRPr lang="en-US" altLang="ko-KR" sz="1400" b="1" u="sng" dirty="0"/>
          </a:p>
        </p:txBody>
      </p:sp>
      <p:sp>
        <p:nvSpPr>
          <p:cNvPr id="13" name="오른쪽 화살표 97">
            <a:extLst>
              <a:ext uri="{FF2B5EF4-FFF2-40B4-BE49-F238E27FC236}">
                <a16:creationId xmlns:a16="http://schemas.microsoft.com/office/drawing/2014/main" id="{D0C2F0EC-1C93-40D4-8D27-86381C0F06D2}"/>
              </a:ext>
            </a:extLst>
          </p:cNvPr>
          <p:cNvSpPr/>
          <p:nvPr/>
        </p:nvSpPr>
        <p:spPr>
          <a:xfrm flipH="1">
            <a:off x="5511441" y="185409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97">
            <a:extLst>
              <a:ext uri="{FF2B5EF4-FFF2-40B4-BE49-F238E27FC236}">
                <a16:creationId xmlns:a16="http://schemas.microsoft.com/office/drawing/2014/main" id="{5A43A7B6-75F8-4ECE-AD00-5473BE4AABF9}"/>
              </a:ext>
            </a:extLst>
          </p:cNvPr>
          <p:cNvSpPr/>
          <p:nvPr/>
        </p:nvSpPr>
        <p:spPr>
          <a:xfrm rot="16200000" flipH="1">
            <a:off x="7061791" y="2407838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88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229986" y="19801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/project/login/</a:t>
            </a:r>
            <a:r>
              <a:rPr lang="en-US" altLang="ko-KR" sz="1200" b="1" u="sng" dirty="0" err="1" smtClean="0"/>
              <a:t>login.jsp</a:t>
            </a:r>
            <a:r>
              <a:rPr lang="en-US" altLang="ko-KR" sz="1200" b="1" u="sng" dirty="0" smtClean="0"/>
              <a:t> </a:t>
            </a:r>
            <a:r>
              <a:rPr lang="ko-KR" altLang="en-US" sz="1200" b="1" u="sng" dirty="0" smtClean="0"/>
              <a:t>경로</a:t>
            </a:r>
            <a:endParaRPr lang="ko-KR" altLang="en-US" sz="1200" b="1" u="sng" dirty="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6" name="TextBox 95"/>
          <p:cNvSpPr txBox="1"/>
          <p:nvPr/>
        </p:nvSpPr>
        <p:spPr>
          <a:xfrm>
            <a:off x="554355" y="4670673"/>
            <a:ext cx="215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Ajax</a:t>
            </a:r>
            <a:r>
              <a:rPr lang="ko-KR" altLang="en-US" sz="1200" b="1" u="sng" dirty="0" smtClean="0"/>
              <a:t>로 </a:t>
            </a:r>
            <a:r>
              <a:rPr lang="en-US" altLang="ko-KR" sz="1200" b="1" u="sng" dirty="0" smtClean="0"/>
              <a:t>login.do </a:t>
            </a:r>
            <a:r>
              <a:rPr lang="ko-KR" altLang="en-US" sz="1200" b="1" u="sng" dirty="0" smtClean="0"/>
              <a:t>에서 </a:t>
            </a:r>
            <a:endParaRPr lang="en-US" altLang="ko-KR" sz="1200" b="1" u="sng" dirty="0" smtClean="0"/>
          </a:p>
          <a:p>
            <a:r>
              <a:rPr lang="ko-KR" altLang="en-US" sz="1200" b="1" u="sng" dirty="0" err="1" smtClean="0"/>
              <a:t>비동기</a:t>
            </a:r>
            <a:r>
              <a:rPr lang="ko-KR" altLang="en-US" sz="1200" b="1" u="sng" dirty="0" smtClean="0"/>
              <a:t> 데이터 전송을 받음</a:t>
            </a:r>
            <a:endParaRPr lang="ko-KR" altLang="en-US" sz="1200" b="1" u="sng" dirty="0"/>
          </a:p>
        </p:txBody>
      </p:sp>
      <p:sp>
        <p:nvSpPr>
          <p:cNvPr id="97" name="오른쪽 화살표 96"/>
          <p:cNvSpPr/>
          <p:nvPr/>
        </p:nvSpPr>
        <p:spPr>
          <a:xfrm>
            <a:off x="2275853" y="5229200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로그인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_x47438304" descr="EMB000020d0611a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666" y="1018903"/>
            <a:ext cx="5599345" cy="30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7" y="2928210"/>
            <a:ext cx="5746380" cy="354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스크린샷 2022-01-16 오전 12.55.08.png" descr="스크린샷 2022-01-16 오전 12.55.08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5" cy="31038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flipH="1">
            <a:off x="6259463" y="146590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스크린샷 2022-01-16 오전 12.55.35.png" descr="스크린샷 2022-01-16 오전 12.55.35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7" y="2928210"/>
            <a:ext cx="5768775" cy="3546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스크린샷 2022-01-16 오전 12.53.20.png" descr="스크린샷 2022-01-16 오전 12.53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025" y="2928210"/>
            <a:ext cx="1607481" cy="18753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30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229986" y="19801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Login DAO</a:t>
            </a:r>
            <a:endParaRPr lang="ko-KR" altLang="en-US" sz="1200" b="1" u="sng" dirty="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6" name="TextBox 95"/>
          <p:cNvSpPr txBox="1"/>
          <p:nvPr/>
        </p:nvSpPr>
        <p:spPr>
          <a:xfrm>
            <a:off x="421250" y="536005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err="1" smtClean="0"/>
              <a:t>LoginHandler</a:t>
            </a:r>
            <a:r>
              <a:rPr lang="ko-KR" altLang="en-US" sz="1200" b="1" u="sng" dirty="0" smtClean="0"/>
              <a:t>와 </a:t>
            </a:r>
            <a:r>
              <a:rPr lang="en-US" altLang="ko-KR" sz="1200" b="1" u="sng" dirty="0" smtClean="0"/>
              <a:t>logout </a:t>
            </a:r>
            <a:r>
              <a:rPr lang="ko-KR" altLang="en-US" sz="1200" b="1" u="sng" dirty="0" smtClean="0"/>
              <a:t>세션</a:t>
            </a:r>
            <a:endParaRPr lang="ko-KR" altLang="en-US" sz="1200" b="1" u="sng" dirty="0"/>
          </a:p>
        </p:txBody>
      </p:sp>
      <p:sp>
        <p:nvSpPr>
          <p:cNvPr id="97" name="오른쪽 화살표 96"/>
          <p:cNvSpPr/>
          <p:nvPr/>
        </p:nvSpPr>
        <p:spPr>
          <a:xfrm>
            <a:off x="2301654" y="4947672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로그인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_x47438304" descr="EMB000020d0611a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666" y="1018903"/>
            <a:ext cx="5599345" cy="30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7" y="2928210"/>
            <a:ext cx="5746380" cy="354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스크린샷 2022-01-16 오전 12.55.08.png" descr="스크린샷 2022-01-16 오전 12.55.08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51" y="1005733"/>
            <a:ext cx="5604335" cy="31038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flipH="1">
            <a:off x="6259463" y="146590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스크린샷 2022-01-16 오전 12.55.35.png" descr="스크린샷 2022-01-16 오전 12.55.35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7" y="2928210"/>
            <a:ext cx="5768775" cy="3546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스크린샷 2022-01-16 오전 10.42.50.png" descr="스크린샷 2022-01-16 오전 10.42.5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21" y="994851"/>
            <a:ext cx="5613790" cy="31147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1" name="스크린샷 2022-01-16 오전 10.43.02.png" descr="스크린샷 2022-01-16 오전 10.43.02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7" y="2928210"/>
            <a:ext cx="5768775" cy="3546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후 1.17.10.png" descr="스크린샷 2022-01-16 오후 1.17.10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104" y="4912830"/>
            <a:ext cx="3154092" cy="8944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824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259463" y="183523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MemberDAO.java </a:t>
            </a:r>
            <a:r>
              <a:rPr lang="ko-KR" altLang="en-US" sz="1200" b="1" u="sng" dirty="0" smtClean="0"/>
              <a:t>호출</a:t>
            </a:r>
            <a:endParaRPr lang="ko-KR" altLang="en-US" sz="1200" b="1" u="sng" dirty="0"/>
          </a:p>
        </p:txBody>
      </p:sp>
      <p:sp>
        <p:nvSpPr>
          <p:cNvPr id="98" name="오른쪽 화살표 97"/>
          <p:cNvSpPr/>
          <p:nvPr/>
        </p:nvSpPr>
        <p:spPr>
          <a:xfrm flipH="1">
            <a:off x="6210861" y="146590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회원가입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+mj-lt"/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오른쪽 화살표 15"/>
          <p:cNvSpPr/>
          <p:nvPr/>
        </p:nvSpPr>
        <p:spPr>
          <a:xfrm rot="10800000" flipH="1">
            <a:off x="2339752" y="5650745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5375" y="4797152"/>
            <a:ext cx="273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로그인 할 때 비밀번호가 틀리면</a:t>
            </a:r>
            <a:endParaRPr lang="en-US" altLang="ko-KR" sz="1200" b="1" u="sng" dirty="0" smtClean="0"/>
          </a:p>
          <a:p>
            <a:r>
              <a:rPr lang="ko-KR" altLang="en-US" sz="1200" b="1" u="sng" dirty="0" smtClean="0"/>
              <a:t>틀린 횟수 </a:t>
            </a:r>
            <a:r>
              <a:rPr lang="en-US" altLang="ko-KR" sz="1200" b="1" u="sng" dirty="0" smtClean="0"/>
              <a:t>select</a:t>
            </a:r>
            <a:r>
              <a:rPr lang="ko-KR" altLang="en-US" sz="1200" b="1" u="sng" dirty="0" smtClean="0"/>
              <a:t>와 비밀번호 틀리면</a:t>
            </a:r>
            <a:endParaRPr lang="en-US" altLang="ko-KR" sz="1200" b="1" u="sng" dirty="0" smtClean="0"/>
          </a:p>
          <a:p>
            <a:r>
              <a:rPr lang="en-US" altLang="ko-KR" sz="1200" b="1" u="sng" dirty="0" smtClean="0"/>
              <a:t>DB update</a:t>
            </a:r>
            <a:r>
              <a:rPr lang="ko-KR" altLang="en-US" sz="1200" b="1" u="sng" dirty="0" smtClean="0"/>
              <a:t>과정이 일어난다</a:t>
            </a:r>
            <a:r>
              <a:rPr lang="en-US" altLang="ko-KR" sz="1200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27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259463" y="183523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MemberDAO.java</a:t>
            </a:r>
            <a:endParaRPr lang="ko-KR" altLang="en-US" sz="1200" b="1" u="sng" dirty="0"/>
          </a:p>
        </p:txBody>
      </p:sp>
      <p:sp>
        <p:nvSpPr>
          <p:cNvPr id="98" name="오른쪽 화살표 97"/>
          <p:cNvSpPr/>
          <p:nvPr/>
        </p:nvSpPr>
        <p:spPr>
          <a:xfrm flipH="1">
            <a:off x="6210861" y="146590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707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회원가입</a:t>
            </a: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오른쪽 화살표 15"/>
          <p:cNvSpPr/>
          <p:nvPr/>
        </p:nvSpPr>
        <p:spPr>
          <a:xfrm rot="10800000" flipH="1">
            <a:off x="2393011" y="5557882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스크린샷 2022-01-16 오후 4.38.03.png" descr="스크린샷 2022-01-16 오후 4.38.03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0.37.png" descr="스크린샷 2022-01-16 오전 1.00.37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7" y="2928210"/>
            <a:ext cx="5758730" cy="354614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extBox 19"/>
          <p:cNvSpPr txBox="1"/>
          <p:nvPr/>
        </p:nvSpPr>
        <p:spPr>
          <a:xfrm>
            <a:off x="316998" y="489077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/</a:t>
            </a:r>
            <a:r>
              <a:rPr lang="en-US" altLang="ko-KR" sz="1200" b="1" u="sng" dirty="0" smtClean="0"/>
              <a:t>project/member/</a:t>
            </a:r>
            <a:r>
              <a:rPr lang="en-US" altLang="ko-KR" sz="1200" b="1" u="sng" dirty="0" err="1" smtClean="0"/>
              <a:t>termsAgree.j</a:t>
            </a:r>
            <a:r>
              <a:rPr lang="ko-KR" altLang="en-US" sz="1200" b="1" u="sng" dirty="0" smtClean="0"/>
              <a:t>네</a:t>
            </a:r>
            <a:endParaRPr lang="en-US" altLang="ko-KR" sz="1200" b="1" u="sng" dirty="0" smtClean="0"/>
          </a:p>
          <a:p>
            <a:r>
              <a:rPr lang="en-US" altLang="ko-KR" sz="1200" b="1" u="sng" dirty="0" smtClean="0"/>
              <a:t>[</a:t>
            </a:r>
            <a:r>
              <a:rPr lang="ko-KR" altLang="en-US" sz="1200" b="1" u="sng" dirty="0" smtClean="0"/>
              <a:t>필수</a:t>
            </a:r>
            <a:r>
              <a:rPr lang="en-US" altLang="ko-KR" sz="1200" b="1" u="sng" dirty="0" smtClean="0"/>
              <a:t>]</a:t>
            </a:r>
            <a:r>
              <a:rPr lang="ko-KR" altLang="en-US" sz="1200" b="1" u="sng" dirty="0" smtClean="0"/>
              <a:t>동의 시 핸드폰 인증과 팝업</a:t>
            </a:r>
            <a:endParaRPr lang="ko-KR" altLang="en-US" sz="1200" b="1" u="sng" dirty="0"/>
          </a:p>
        </p:txBody>
      </p:sp>
      <p:pic>
        <p:nvPicPr>
          <p:cNvPr id="21" name="스크린샷 2022-01-16 오전 1.01.16.png" descr="스크린샷 2022-01-16 오전 1.01.16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302" y="5473801"/>
            <a:ext cx="1249894" cy="1000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2.58.57.png" descr="스크린샷 2022-01-16 오전 12.58.57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557" y="2905306"/>
            <a:ext cx="1870639" cy="23840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61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259463" y="183523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err="1" smtClean="0"/>
              <a:t>MemberMobileCheckHandler</a:t>
            </a:r>
            <a:endParaRPr lang="en-US" altLang="ko-KR" sz="1200" b="1" u="sng" dirty="0" smtClean="0"/>
          </a:p>
          <a:p>
            <a:endParaRPr lang="ko-KR" altLang="en-US" sz="1200" b="1" u="sng" dirty="0"/>
          </a:p>
        </p:txBody>
      </p:sp>
      <p:sp>
        <p:nvSpPr>
          <p:cNvPr id="98" name="오른쪽 화살표 97"/>
          <p:cNvSpPr/>
          <p:nvPr/>
        </p:nvSpPr>
        <p:spPr>
          <a:xfrm flipH="1">
            <a:off x="6210861" y="146590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회원가입</a:t>
            </a: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오른쪽 화살표 15"/>
          <p:cNvSpPr/>
          <p:nvPr/>
        </p:nvSpPr>
        <p:spPr>
          <a:xfrm rot="10800000" flipH="1">
            <a:off x="2195736" y="5661118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extBox 19"/>
          <p:cNvSpPr txBox="1"/>
          <p:nvPr/>
        </p:nvSpPr>
        <p:spPr>
          <a:xfrm>
            <a:off x="385375" y="529017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u="sng" dirty="0" smtClean="0"/>
              <a:t>핸드폰 인증 </a:t>
            </a:r>
            <a:r>
              <a:rPr lang="ko-KR" altLang="en-US" sz="1200" b="1" u="sng" dirty="0" err="1" smtClean="0"/>
              <a:t>입력값</a:t>
            </a:r>
            <a:r>
              <a:rPr lang="ko-KR" altLang="en-US" sz="1200" b="1" u="sng" dirty="0" smtClean="0"/>
              <a:t> 유효성 검사</a:t>
            </a:r>
            <a:endParaRPr lang="ko-KR" altLang="en-US" sz="1200" b="1" u="sng" dirty="0"/>
          </a:p>
        </p:txBody>
      </p:sp>
      <p:pic>
        <p:nvPicPr>
          <p:cNvPr id="21" name="스크린샷 2022-01-16 오전 1.02.55.png" descr="스크린샷 2022-01-16 오전 1.02.55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518" y="3429000"/>
            <a:ext cx="1701325" cy="17085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8730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259463" y="183523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MemberDAO.java</a:t>
            </a:r>
            <a:endParaRPr lang="ko-KR" altLang="en-US" sz="1200" b="1" u="sng" dirty="0"/>
          </a:p>
        </p:txBody>
      </p:sp>
      <p:sp>
        <p:nvSpPr>
          <p:cNvPr id="98" name="오른쪽 화살표 97"/>
          <p:cNvSpPr/>
          <p:nvPr/>
        </p:nvSpPr>
        <p:spPr>
          <a:xfrm flipH="1">
            <a:off x="6210861" y="146590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회원가입</a:t>
            </a: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오른쪽 화살표 15"/>
          <p:cNvSpPr/>
          <p:nvPr/>
        </p:nvSpPr>
        <p:spPr>
          <a:xfrm rot="10800000" flipH="1">
            <a:off x="2195736" y="5661118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extBox 19"/>
          <p:cNvSpPr txBox="1"/>
          <p:nvPr/>
        </p:nvSpPr>
        <p:spPr>
          <a:xfrm>
            <a:off x="366681" y="353512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u="sng" dirty="0" smtClean="0"/>
              <a:t>이미 가입되어 있는 경우에는</a:t>
            </a:r>
            <a:endParaRPr lang="en-US" altLang="ko-KR" sz="1200" b="1" u="sng" dirty="0" smtClean="0"/>
          </a:p>
          <a:p>
            <a:pPr algn="ctr"/>
            <a:r>
              <a:rPr lang="en-US" altLang="ko-KR" sz="1200" b="1" u="sng" dirty="0" smtClean="0"/>
              <a:t>Request</a:t>
            </a:r>
            <a:r>
              <a:rPr lang="ko-KR" altLang="en-US" sz="1200" b="1" u="sng" dirty="0" smtClean="0"/>
              <a:t>로 받아올 정보를 화면에 뿌려준다</a:t>
            </a:r>
            <a:r>
              <a:rPr lang="en-US" altLang="ko-KR" sz="1200" b="1" u="sng" dirty="0" smtClean="0"/>
              <a:t>.</a:t>
            </a:r>
            <a:endParaRPr lang="ko-KR" altLang="en-US" sz="1200" b="1" u="sng" dirty="0"/>
          </a:p>
        </p:txBody>
      </p:sp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스크린샷 2022-01-16 오전 10.55.20.png" descr="스크린샷 2022-01-16 오전 10.55.20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909" y="2899870"/>
            <a:ext cx="2019287" cy="1916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extBox 23"/>
          <p:cNvSpPr txBox="1"/>
          <p:nvPr/>
        </p:nvSpPr>
        <p:spPr>
          <a:xfrm>
            <a:off x="245621" y="495613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u="sng" dirty="0" smtClean="0"/>
              <a:t>이미 가입되어 있는 경우에는</a:t>
            </a:r>
            <a:endParaRPr lang="en-US" altLang="ko-KR" sz="1200" b="1" u="sng" dirty="0" smtClean="0"/>
          </a:p>
          <a:p>
            <a:pPr algn="ctr"/>
            <a:r>
              <a:rPr lang="en-US" altLang="ko-KR" sz="1200" b="1" u="sng" dirty="0" smtClean="0"/>
              <a:t>Request</a:t>
            </a:r>
            <a:r>
              <a:rPr lang="ko-KR" altLang="en-US" sz="1200" b="1" u="sng" dirty="0" smtClean="0"/>
              <a:t>로 받아올 정보를 화면에 뿌려준다</a:t>
            </a:r>
            <a:r>
              <a:rPr lang="en-US" altLang="ko-KR" sz="1200" b="1" u="sng" dirty="0" smtClean="0"/>
              <a:t>.</a:t>
            </a:r>
            <a:endParaRPr lang="ko-KR" alt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29854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61016" y="5676977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가입된 회원이 없다면 회원가입 화면으로 이동</a:t>
            </a:r>
            <a:endParaRPr lang="en-US" altLang="ko-KR" sz="1200" b="1" u="sng" dirty="0" smtClean="0"/>
          </a:p>
          <a:p>
            <a:r>
              <a:rPr lang="ko-KR" altLang="en-US" sz="1200" b="1" u="sng" dirty="0" smtClean="0"/>
              <a:t>입력되어 있는 이름</a:t>
            </a:r>
            <a:r>
              <a:rPr lang="en-US" altLang="ko-KR" sz="1200" b="1" u="sng" dirty="0" smtClean="0"/>
              <a:t>, </a:t>
            </a:r>
            <a:r>
              <a:rPr lang="ko-KR" altLang="en-US" sz="1200" b="1" u="sng" dirty="0" smtClean="0"/>
              <a:t>생년월일</a:t>
            </a:r>
            <a:r>
              <a:rPr lang="en-US" altLang="ko-KR" sz="1200" b="1" u="sng" dirty="0" smtClean="0"/>
              <a:t>, </a:t>
            </a:r>
            <a:r>
              <a:rPr lang="ko-KR" altLang="en-US" sz="1200" b="1" u="sng" dirty="0" smtClean="0"/>
              <a:t>전화번호 값이 같이 넘어온다</a:t>
            </a:r>
            <a:r>
              <a:rPr lang="en-US" altLang="ko-KR" sz="1200" b="1" u="sng" dirty="0" smtClean="0"/>
              <a:t>.</a:t>
            </a:r>
            <a:endParaRPr lang="ko-KR" altLang="en-US" sz="1200" b="1" u="sng" dirty="0"/>
          </a:p>
        </p:txBody>
      </p:sp>
      <p:sp>
        <p:nvSpPr>
          <p:cNvPr id="98" name="오른쪽 화살표 97"/>
          <p:cNvSpPr/>
          <p:nvPr/>
        </p:nvSpPr>
        <p:spPr>
          <a:xfrm rot="5400000" flipH="1">
            <a:off x="4362897" y="5599453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회원가입</a:t>
            </a:r>
          </a:p>
        </p:txBody>
      </p:sp>
      <p:pic>
        <p:nvPicPr>
          <p:cNvPr id="24" name="스크린샷 2022-01-16 오전 10.56.27.png" descr="스크린샷 2022-01-16 오전 10.56.27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64" y="909019"/>
            <a:ext cx="2659468" cy="4504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전 10.56.48.png" descr="스크린샷 2022-01-16 오전 10.56.48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32" y="911069"/>
            <a:ext cx="2880320" cy="4502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전 10.57.00.png" descr="스크린샷 2022-01-16 오전 10.57.00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152" y="911070"/>
            <a:ext cx="2832316" cy="45027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12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259463" y="183523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/project/member/</a:t>
            </a:r>
            <a:r>
              <a:rPr lang="en-US" altLang="ko-KR" sz="1200" b="1" u="sng" dirty="0" err="1"/>
              <a:t>joinForm.jsp</a:t>
            </a:r>
            <a:endParaRPr lang="ko-KR" altLang="en-US" sz="1200" b="1" u="sng" dirty="0"/>
          </a:p>
        </p:txBody>
      </p:sp>
      <p:sp>
        <p:nvSpPr>
          <p:cNvPr id="98" name="오른쪽 화살표 97"/>
          <p:cNvSpPr/>
          <p:nvPr/>
        </p:nvSpPr>
        <p:spPr>
          <a:xfrm flipH="1">
            <a:off x="6210861" y="146590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675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회원가입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(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중복확인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)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스크린샷 2022-01-16 오후 12.03.57.png" descr="스크린샷 2022-01-16 오후 12.03.57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386" y="1891140"/>
            <a:ext cx="1916891" cy="1008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385375" y="501317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err="1" smtClean="0"/>
              <a:t>IdCheckHandler</a:t>
            </a:r>
            <a:r>
              <a:rPr lang="ko-KR" altLang="en-US" sz="1200" b="1" u="sng" dirty="0" smtClean="0"/>
              <a:t>로 </a:t>
            </a:r>
            <a:r>
              <a:rPr lang="en-US" altLang="ko-KR" sz="1200" b="1" u="sng" dirty="0" err="1" smtClean="0"/>
              <a:t>ajax</a:t>
            </a:r>
            <a:endParaRPr lang="ko-KR" altLang="en-US" sz="1200" b="1" u="sng" dirty="0"/>
          </a:p>
        </p:txBody>
      </p:sp>
      <p:sp>
        <p:nvSpPr>
          <p:cNvPr id="31" name="오른쪽 화살표 30"/>
          <p:cNvSpPr/>
          <p:nvPr/>
        </p:nvSpPr>
        <p:spPr>
          <a:xfrm rot="10800000" flipH="1">
            <a:off x="1979712" y="562707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85377" y="933936"/>
            <a:ext cx="8387092" cy="5625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spcCol="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01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0432" y="58340"/>
            <a:ext cx="623289" cy="6349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85138" y="164717"/>
            <a:ext cx="408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팀원 역할 담당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0226732B-24E2-4D68-947A-D8B4D6F6F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004216"/>
              </p:ext>
            </p:extLst>
          </p:nvPr>
        </p:nvGraphicFramePr>
        <p:xfrm>
          <a:off x="683568" y="1397000"/>
          <a:ext cx="7776864" cy="48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750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363551" y="494116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비밀번호 </a:t>
            </a:r>
            <a:r>
              <a:rPr lang="ko-KR" altLang="en-US" sz="1200" b="1" u="sng" dirty="0" err="1" smtClean="0"/>
              <a:t>입력시</a:t>
            </a:r>
            <a:r>
              <a:rPr lang="ko-KR" altLang="en-US" sz="1200" b="1" u="sng" dirty="0" smtClean="0"/>
              <a:t> 사용불가</a:t>
            </a:r>
            <a:r>
              <a:rPr lang="en-US" altLang="ko-KR" sz="1200" b="1" u="sng" dirty="0" smtClean="0"/>
              <a:t>/</a:t>
            </a:r>
            <a:r>
              <a:rPr lang="ko-KR" altLang="en-US" sz="1200" b="1" u="sng" dirty="0" smtClean="0"/>
              <a:t>보통</a:t>
            </a:r>
            <a:r>
              <a:rPr lang="en-US" altLang="ko-KR" sz="1200" b="1" u="sng" dirty="0" smtClean="0"/>
              <a:t>/</a:t>
            </a:r>
            <a:r>
              <a:rPr lang="ko-KR" altLang="en-US" sz="1200" b="1" u="sng" dirty="0" smtClean="0"/>
              <a:t>안전에 관한 정규식</a:t>
            </a:r>
            <a:endParaRPr lang="ko-KR" altLang="en-US" sz="1200" b="1" u="sng" dirty="0"/>
          </a:p>
        </p:txBody>
      </p:sp>
      <p:sp>
        <p:nvSpPr>
          <p:cNvPr id="98" name="오른쪽 화살표 97"/>
          <p:cNvSpPr/>
          <p:nvPr/>
        </p:nvSpPr>
        <p:spPr>
          <a:xfrm flipH="1">
            <a:off x="6210861" y="146590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675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회원가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입</a:t>
            </a: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255525" y="207202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비밀번호 유효성 검사</a:t>
            </a:r>
            <a:endParaRPr lang="ko-KR" altLang="en-US" sz="1200" b="1" u="sng" dirty="0"/>
          </a:p>
        </p:txBody>
      </p:sp>
      <p:sp>
        <p:nvSpPr>
          <p:cNvPr id="31" name="오른쪽 화살표 30"/>
          <p:cNvSpPr/>
          <p:nvPr/>
        </p:nvSpPr>
        <p:spPr>
          <a:xfrm rot="10800000" flipH="1">
            <a:off x="1979712" y="562707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스크린샷 2022-01-16 오후 12.23.22 1.png" descr="스크린샷 2022-01-16 오후 12.23.22 1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708" y="1005732"/>
            <a:ext cx="3030172" cy="1894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22.14.png" descr="스크린샷 2022-01-16 오후 12.22.14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80" y="999593"/>
            <a:ext cx="2663615" cy="1905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22.24.png" descr="스크린샷 2022-01-16 오후 12.22.24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21" y="2899869"/>
            <a:ext cx="2475395" cy="1209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969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363551" y="4941168"/>
            <a:ext cx="240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다음 오픈 </a:t>
            </a:r>
            <a:r>
              <a:rPr lang="en-US" altLang="ko-KR" sz="1200" b="1" u="sng" dirty="0" smtClean="0"/>
              <a:t>API</a:t>
            </a:r>
            <a:r>
              <a:rPr lang="ko-KR" altLang="en-US" sz="1200" b="1" u="sng" dirty="0" smtClean="0"/>
              <a:t>를 이용하여 주소팝업에서 주소 가져오기</a:t>
            </a:r>
            <a:endParaRPr lang="ko-KR" altLang="en-US" sz="1200" b="1" u="sng" dirty="0"/>
          </a:p>
        </p:txBody>
      </p:sp>
      <p:sp>
        <p:nvSpPr>
          <p:cNvPr id="98" name="오른쪽 화살표 97"/>
          <p:cNvSpPr/>
          <p:nvPr/>
        </p:nvSpPr>
        <p:spPr>
          <a:xfrm flipH="1">
            <a:off x="6210861" y="146590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675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회원가입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(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주소팝업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)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255525" y="207202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우편번호 검색버튼 클릭</a:t>
            </a:r>
            <a:endParaRPr lang="en-US" altLang="ko-KR" sz="1200" b="1" u="sng" dirty="0" smtClean="0"/>
          </a:p>
          <a:p>
            <a:r>
              <a:rPr lang="en-US" altLang="ko-KR" sz="1200" b="1" u="sng" dirty="0" smtClean="0"/>
              <a:t>-&gt; </a:t>
            </a:r>
            <a:r>
              <a:rPr lang="ko-KR" altLang="en-US" sz="1200" b="1" u="sng" dirty="0" smtClean="0"/>
              <a:t>주소팝</a:t>
            </a:r>
            <a:r>
              <a:rPr lang="ko-KR" altLang="en-US" sz="1200" b="1" u="sng" dirty="0"/>
              <a:t>업</a:t>
            </a:r>
          </a:p>
        </p:txBody>
      </p:sp>
      <p:sp>
        <p:nvSpPr>
          <p:cNvPr id="31" name="오른쪽 화살표 30"/>
          <p:cNvSpPr/>
          <p:nvPr/>
        </p:nvSpPr>
        <p:spPr>
          <a:xfrm rot="10800000" flipH="1">
            <a:off x="1979712" y="562707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57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363551" y="4941168"/>
            <a:ext cx="240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err="1" smtClean="0"/>
              <a:t>JoinMemberHandler</a:t>
            </a:r>
            <a:endParaRPr lang="en-US" altLang="ko-KR" sz="1200" b="1" u="sng" dirty="0" smtClean="0"/>
          </a:p>
          <a:p>
            <a:r>
              <a:rPr lang="ko-KR" altLang="en-US" sz="1200" b="1" u="sng" dirty="0" smtClean="0"/>
              <a:t>가져올 정보를 </a:t>
            </a:r>
            <a:r>
              <a:rPr lang="en-US" altLang="ko-KR" sz="1200" b="1" u="sng" dirty="0" smtClean="0"/>
              <a:t>DB</a:t>
            </a:r>
            <a:r>
              <a:rPr lang="ko-KR" altLang="en-US" sz="1200" b="1" u="sng" dirty="0" smtClean="0"/>
              <a:t>에 맞게 가공해서 </a:t>
            </a:r>
            <a:r>
              <a:rPr lang="en-US" altLang="ko-KR" sz="1200" b="1" u="sng" dirty="0" err="1" smtClean="0"/>
              <a:t>dto</a:t>
            </a:r>
            <a:r>
              <a:rPr lang="ko-KR" altLang="en-US" sz="1200" b="1" u="sng" dirty="0" smtClean="0"/>
              <a:t>에 담아준다</a:t>
            </a:r>
            <a:r>
              <a:rPr lang="en-US" altLang="ko-KR" sz="1200" b="1" u="sng" dirty="0" smtClean="0"/>
              <a:t>.</a:t>
            </a:r>
            <a:endParaRPr lang="ko-KR" altLang="en-US" sz="1200" b="1" u="sng" dirty="0"/>
          </a:p>
        </p:txBody>
      </p:sp>
      <p:sp>
        <p:nvSpPr>
          <p:cNvPr id="98" name="오른쪽 화살표 97"/>
          <p:cNvSpPr/>
          <p:nvPr/>
        </p:nvSpPr>
        <p:spPr>
          <a:xfrm flipH="1">
            <a:off x="6285002" y="1107560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675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회원가입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(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완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료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)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209266" y="1546274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아이디 중복체크가 안되어있다면</a:t>
            </a:r>
            <a:endParaRPr lang="en-US" altLang="ko-KR" sz="1200" b="1" u="sng" dirty="0" smtClean="0"/>
          </a:p>
          <a:p>
            <a:r>
              <a:rPr lang="ko-KR" altLang="en-US" sz="1200" b="1" u="sng" dirty="0" err="1" smtClean="0"/>
              <a:t>경고창</a:t>
            </a:r>
            <a:r>
              <a:rPr lang="ko-KR" altLang="en-US" sz="1200" b="1" u="sng" dirty="0" smtClean="0"/>
              <a:t> 띄움</a:t>
            </a:r>
            <a:endParaRPr lang="en-US" altLang="ko-KR" sz="1200" b="1" u="sng" dirty="0"/>
          </a:p>
          <a:p>
            <a:r>
              <a:rPr lang="ko-KR" altLang="en-US" sz="1200" b="1" u="sng" dirty="0" smtClean="0"/>
              <a:t>비밀번호와 비밀번호 확인이 다르면 </a:t>
            </a:r>
            <a:r>
              <a:rPr lang="ko-KR" altLang="en-US" sz="1200" b="1" u="sng" dirty="0" err="1" smtClean="0"/>
              <a:t>경고창</a:t>
            </a:r>
            <a:r>
              <a:rPr lang="ko-KR" altLang="en-US" sz="1200" b="1" u="sng" dirty="0" smtClean="0"/>
              <a:t> 띄움</a:t>
            </a:r>
            <a:endParaRPr lang="en-US" altLang="ko-KR" sz="1200" b="1" u="sng" dirty="0" smtClean="0"/>
          </a:p>
          <a:p>
            <a:r>
              <a:rPr lang="ko-KR" altLang="en-US" sz="1200" b="1" u="sng" dirty="0" smtClean="0"/>
              <a:t>유효성검사 시행 후 </a:t>
            </a:r>
            <a:r>
              <a:rPr lang="en-US" altLang="ko-KR" sz="1200" b="1" u="sng" dirty="0" err="1" smtClean="0"/>
              <a:t>joinform</a:t>
            </a:r>
            <a:r>
              <a:rPr lang="ko-KR" altLang="en-US" sz="1200" b="1" u="sng" dirty="0" smtClean="0"/>
              <a:t>을</a:t>
            </a:r>
            <a:endParaRPr lang="en-US" altLang="ko-KR" sz="1200" b="1" u="sng" dirty="0" smtClean="0"/>
          </a:p>
          <a:p>
            <a:r>
              <a:rPr lang="en-US" altLang="ko-KR" sz="1200" b="1" u="sng" dirty="0" smtClean="0"/>
              <a:t>Submit </a:t>
            </a:r>
            <a:r>
              <a:rPr lang="ko-KR" altLang="en-US" sz="1200" b="1" u="sng" dirty="0" smtClean="0"/>
              <a:t>해준다</a:t>
            </a:r>
            <a:r>
              <a:rPr lang="en-US" altLang="ko-KR" sz="1200" b="1" u="sng" dirty="0" smtClean="0"/>
              <a:t>.</a:t>
            </a:r>
          </a:p>
        </p:txBody>
      </p:sp>
      <p:sp>
        <p:nvSpPr>
          <p:cNvPr id="31" name="오른쪽 화살표 30"/>
          <p:cNvSpPr/>
          <p:nvPr/>
        </p:nvSpPr>
        <p:spPr>
          <a:xfrm rot="10800000" flipH="1">
            <a:off x="1979712" y="562707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스크린샷 2022-01-16 오후 12.29.38.png" descr="스크린샷 2022-01-16 오후 12.29.38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31.46.png" descr="스크린샷 2022-01-16 오후 12.31.46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33.30.png" descr="스크린샷 2022-01-16 오후 12.33.30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349" y="4268186"/>
            <a:ext cx="1982846" cy="2206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246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flipH="1">
            <a:off x="6285002" y="1107560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675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err="1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아이디찾기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209266" y="154627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아이디 찾기</a:t>
            </a:r>
            <a:endParaRPr lang="en-US" altLang="ko-KR" sz="1200" b="1" u="sng" dirty="0" smtClean="0"/>
          </a:p>
        </p:txBody>
      </p:sp>
      <p:sp>
        <p:nvSpPr>
          <p:cNvPr id="31" name="오른쪽 화살표 30"/>
          <p:cNvSpPr/>
          <p:nvPr/>
        </p:nvSpPr>
        <p:spPr>
          <a:xfrm rot="10800000" flipH="1">
            <a:off x="1979712" y="562707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스크린샷 2022-01-16 오후 12.29.38.png" descr="스크린샷 2022-01-16 오후 12.29.38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31.46.png" descr="스크린샷 2022-01-16 오후 12.31.46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33.30.png" descr="스크린샷 2022-01-16 오후 12.33.30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349" y="4268186"/>
            <a:ext cx="1982846" cy="220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스크린샷 2022-01-16 오후 12.34.24.png" descr="스크린샷 2022-01-16 오후 12.34.24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14" y="1005733"/>
            <a:ext cx="2467401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스크린샷 2022-01-16 오후 12.35.33.png" descr="스크린샷 2022-01-16 오후 12.35.33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1005733"/>
            <a:ext cx="3201538" cy="189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스크린샷 2022-01-16 오후 12.45.58.png" descr="스크린샷 2022-01-16 오후 12.45.58.png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99868"/>
            <a:ext cx="5746379" cy="357448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Box 44"/>
          <p:cNvSpPr txBox="1"/>
          <p:nvPr/>
        </p:nvSpPr>
        <p:spPr>
          <a:xfrm>
            <a:off x="369155" y="504201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찾는 정보의 유효성 검사를 한 후에</a:t>
            </a:r>
            <a:endParaRPr lang="en-US" altLang="ko-KR" sz="1200" b="1" u="sng" dirty="0" smtClean="0"/>
          </a:p>
          <a:p>
            <a:r>
              <a:rPr lang="en-US" altLang="ko-KR" sz="1200" b="1" u="sng" dirty="0" err="1" smtClean="0"/>
              <a:t>FindHandler</a:t>
            </a:r>
            <a:r>
              <a:rPr lang="ko-KR" altLang="en-US" sz="1200" b="1" u="sng" dirty="0" smtClean="0"/>
              <a:t>로 넘겨준다</a:t>
            </a:r>
            <a:endParaRPr lang="en-US" altLang="ko-KR" sz="12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343115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flipH="1">
            <a:off x="6285002" y="1107560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675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err="1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아이디찾기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209266" y="154627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err="1" smtClean="0"/>
              <a:t>Findhandler</a:t>
            </a:r>
            <a:endParaRPr lang="en-US" altLang="ko-KR" sz="1200" b="1" u="sng" dirty="0" smtClean="0"/>
          </a:p>
        </p:txBody>
      </p:sp>
      <p:sp>
        <p:nvSpPr>
          <p:cNvPr id="31" name="오른쪽 화살표 30"/>
          <p:cNvSpPr/>
          <p:nvPr/>
        </p:nvSpPr>
        <p:spPr>
          <a:xfrm rot="10800000" flipH="1">
            <a:off x="1979712" y="562707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스크린샷 2022-01-16 오후 12.29.38.png" descr="스크린샷 2022-01-16 오후 12.29.38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31.46.png" descr="스크린샷 2022-01-16 오후 12.31.46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33.30.png" descr="스크린샷 2022-01-16 오후 12.33.30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349" y="4268186"/>
            <a:ext cx="1982846" cy="220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스크린샷 2022-01-16 오후 12.35.33.png" descr="스크린샷 2022-01-16 오후 12.35.33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1005733"/>
            <a:ext cx="3201538" cy="189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스크린샷 2022-01-16 오후 12.45.58.png" descr="스크린샷 2022-01-16 오후 12.45.5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99868"/>
            <a:ext cx="5746379" cy="357448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Box 44"/>
          <p:cNvSpPr txBox="1"/>
          <p:nvPr/>
        </p:nvSpPr>
        <p:spPr>
          <a:xfrm>
            <a:off x="369155" y="504201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err="1" smtClean="0"/>
              <a:t>파라미터로</a:t>
            </a:r>
            <a:r>
              <a:rPr lang="ko-KR" altLang="en-US" sz="1200" b="1" u="sng" dirty="0" smtClean="0"/>
              <a:t> 받아온 값을 검색에 용이하게 가공한 후 검색을 한다</a:t>
            </a:r>
            <a:r>
              <a:rPr lang="en-US" altLang="ko-KR" sz="1200" b="1" u="sng" dirty="0" smtClean="0"/>
              <a:t>.</a:t>
            </a:r>
          </a:p>
        </p:txBody>
      </p:sp>
      <p:pic>
        <p:nvPicPr>
          <p:cNvPr id="46" name="스크린샷 2022-01-16 오후 12.52.42.png" descr="스크린샷 2022-01-16 오후 12.52.42.png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4332"/>
            <a:ext cx="5678097" cy="3105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스크린샷 2022-01-16 오후 12.45.47.png" descr="스크린샷 2022-01-16 오후 12.45.47.png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46380" cy="35744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391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flipH="1">
            <a:off x="6285002" y="1107560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675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err="1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비밀번호찾기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209266" y="154627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필요한 정보 입력 후 일치하는 정보가 존재한다면 해당 아이디의 </a:t>
            </a:r>
            <a:r>
              <a:rPr lang="ko-KR" altLang="en-US" sz="1200" b="1" u="sng" dirty="0" err="1" smtClean="0"/>
              <a:t>이메일로</a:t>
            </a:r>
            <a:r>
              <a:rPr lang="ko-KR" altLang="en-US" sz="1200" b="1" u="sng" dirty="0" smtClean="0"/>
              <a:t> 임시 비밀번호를 넘겨준다</a:t>
            </a:r>
            <a:r>
              <a:rPr lang="en-US" altLang="ko-KR" sz="1200" b="1" u="sng" dirty="0" smtClean="0"/>
              <a:t>.</a:t>
            </a:r>
          </a:p>
        </p:txBody>
      </p:sp>
      <p:sp>
        <p:nvSpPr>
          <p:cNvPr id="31" name="오른쪽 화살표 30"/>
          <p:cNvSpPr/>
          <p:nvPr/>
        </p:nvSpPr>
        <p:spPr>
          <a:xfrm rot="10800000" flipH="1">
            <a:off x="1979712" y="562707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스크린샷 2022-01-16 오후 12.29.38.png" descr="스크린샷 2022-01-16 오후 12.29.38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31.46.png" descr="스크린샷 2022-01-16 오후 12.31.46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33.30.png" descr="스크린샷 2022-01-16 오후 12.33.30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349" y="4268186"/>
            <a:ext cx="1982846" cy="220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스크린샷 2022-01-16 오후 12.35.33.png" descr="스크린샷 2022-01-16 오후 12.35.33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1005733"/>
            <a:ext cx="3201538" cy="189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스크린샷 2022-01-16 오후 12.45.58.png" descr="스크린샷 2022-01-16 오후 12.45.5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99868"/>
            <a:ext cx="5746379" cy="357448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Box 44"/>
          <p:cNvSpPr txBox="1"/>
          <p:nvPr/>
        </p:nvSpPr>
        <p:spPr>
          <a:xfrm>
            <a:off x="343684" y="4242082"/>
            <a:ext cx="2592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찾는 정보가 존재한다면 </a:t>
            </a:r>
            <a:r>
              <a:rPr lang="en-US" altLang="ko-KR" sz="1200" b="1" u="sng" dirty="0" err="1" smtClean="0"/>
              <a:t>FindPwdhandler</a:t>
            </a:r>
            <a:r>
              <a:rPr lang="ko-KR" altLang="en-US" sz="1200" b="1" u="sng" dirty="0" smtClean="0"/>
              <a:t>에서 </a:t>
            </a:r>
            <a:r>
              <a:rPr lang="en-US" altLang="ko-KR" sz="1200" b="1" u="sng" dirty="0" smtClean="0"/>
              <a:t>SMTP</a:t>
            </a:r>
            <a:r>
              <a:rPr lang="ko-KR" altLang="en-US" sz="1200" b="1" u="sng" dirty="0" smtClean="0"/>
              <a:t>를 이용해서 해당 메일로 임시 비밀번호를 전송해준다</a:t>
            </a:r>
            <a:r>
              <a:rPr lang="en-US" altLang="ko-KR" sz="1200" b="1" u="sng" dirty="0" smtClean="0"/>
              <a:t>.</a:t>
            </a:r>
          </a:p>
          <a:p>
            <a:endParaRPr lang="en-US" altLang="ko-KR" sz="1200" b="1" u="sng" dirty="0" smtClean="0"/>
          </a:p>
          <a:p>
            <a:r>
              <a:rPr lang="en-US" altLang="ko-KR" sz="1200" b="1" u="sng" dirty="0" smtClean="0"/>
              <a:t>FindPwdService.java</a:t>
            </a:r>
          </a:p>
          <a:p>
            <a:r>
              <a:rPr lang="ko-KR" altLang="en-US" sz="1200" b="1" u="sng" dirty="0" smtClean="0"/>
              <a:t>찾는</a:t>
            </a:r>
            <a:r>
              <a:rPr lang="en-US" altLang="ko-KR" sz="1200" b="1" u="sng" dirty="0" smtClean="0"/>
              <a:t> </a:t>
            </a:r>
            <a:r>
              <a:rPr lang="ko-KR" altLang="en-US" sz="1200" b="1" u="sng" dirty="0" smtClean="0"/>
              <a:t>정보 존재 시 임시비밀번호 생성해서 </a:t>
            </a:r>
            <a:r>
              <a:rPr lang="en-US" altLang="ko-KR" sz="1200" b="1" u="sng" dirty="0" smtClean="0"/>
              <a:t>DB</a:t>
            </a:r>
            <a:r>
              <a:rPr lang="ko-KR" altLang="en-US" sz="1200" b="1" u="sng" dirty="0" smtClean="0"/>
              <a:t>저장</a:t>
            </a:r>
            <a:endParaRPr lang="en-US" altLang="ko-KR" sz="1200" b="1" u="sng" dirty="0" smtClean="0"/>
          </a:p>
        </p:txBody>
      </p:sp>
      <p:pic>
        <p:nvPicPr>
          <p:cNvPr id="46" name="스크린샷 2022-01-16 오후 12.52.42.png" descr="스크린샷 2022-01-16 오후 12.52.42.png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4332"/>
            <a:ext cx="5678097" cy="3105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스크린샷 2022-01-16 오후 12.45.47.png" descr="스크린샷 2022-01-16 오후 12.45.47.png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46380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스크린샷 2022-01-16 오후 12.55.00.png" descr="스크린샷 2022-01-16 오후 12.55.00.png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0151"/>
            <a:ext cx="2652662" cy="1899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스크린샷 2022-01-16 오후 12.55.45.png" descr="스크린샷 2022-01-16 오후 12.55.45.png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39" y="1000151"/>
            <a:ext cx="3001447" cy="1899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스크린샷 2022-01-16 오후 12.56.50.png" descr="스크린샷 2022-01-16 오후 12.56.50.png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39" y="2899870"/>
            <a:ext cx="2428475" cy="1209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스크린샷 2022-01-16 오후 12.58.07.png" descr="스크린샷 2022-01-16 오후 12.58.07.png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2905307"/>
            <a:ext cx="5715741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스크린샷 2022-01-16 오후 12.58.26.png" descr="스크린샷 2022-01-16 오후 12.58.26.png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5542" y="3927833"/>
            <a:ext cx="3159544" cy="25285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740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rot="16200000" flipH="1">
            <a:off x="6926900" y="2222728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718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로그인 정보 가져오기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209266" y="1546274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Header – </a:t>
            </a:r>
            <a:r>
              <a:rPr lang="ko-KR" altLang="en-US" sz="1200" b="1" u="sng" dirty="0" smtClean="0"/>
              <a:t>로그인 정보가 있다면 로그아웃</a:t>
            </a:r>
            <a:r>
              <a:rPr lang="en-US" altLang="ko-KR" sz="1200" b="1" u="sng" dirty="0" smtClean="0"/>
              <a:t>/ </a:t>
            </a:r>
            <a:r>
              <a:rPr lang="ko-KR" altLang="en-US" sz="1200" b="1" u="sng" dirty="0" err="1" smtClean="0"/>
              <a:t>마에피이지가</a:t>
            </a:r>
            <a:r>
              <a:rPr lang="ko-KR" altLang="en-US" sz="1200" b="1" u="sng" dirty="0" smtClean="0"/>
              <a:t> 나오게 한다</a:t>
            </a:r>
            <a:endParaRPr lang="en-US" altLang="ko-KR" sz="1200" b="1" u="sng" dirty="0" smtClean="0"/>
          </a:p>
        </p:txBody>
      </p:sp>
      <p:sp>
        <p:nvSpPr>
          <p:cNvPr id="31" name="오른쪽 화살표 30"/>
          <p:cNvSpPr/>
          <p:nvPr/>
        </p:nvSpPr>
        <p:spPr>
          <a:xfrm rot="10800000" flipH="1">
            <a:off x="2393504" y="5988120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스크린샷 2022-01-16 오후 12.29.38.png" descr="스크린샷 2022-01-16 오후 12.29.38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31.46.png" descr="스크린샷 2022-01-16 오후 12.31.46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33.30.png" descr="스크린샷 2022-01-16 오후 12.33.30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349" y="4268186"/>
            <a:ext cx="1982846" cy="220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스크린샷 2022-01-16 오후 12.35.33.png" descr="스크린샷 2022-01-16 오후 12.35.33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1005733"/>
            <a:ext cx="3201538" cy="189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스크린샷 2022-01-16 오후 12.45.58.png" descr="스크린샷 2022-01-16 오후 12.45.5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99868"/>
            <a:ext cx="5746379" cy="357448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Box 44"/>
          <p:cNvSpPr txBox="1"/>
          <p:nvPr/>
        </p:nvSpPr>
        <p:spPr>
          <a:xfrm>
            <a:off x="355639" y="5396244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Footer – </a:t>
            </a:r>
            <a:r>
              <a:rPr lang="ko-KR" altLang="en-US" sz="1200" b="1" u="sng" dirty="0" smtClean="0"/>
              <a:t>로그인 정보를 가져와서 문구를 변경해준다</a:t>
            </a:r>
            <a:r>
              <a:rPr lang="en-US" altLang="ko-KR" sz="1200" b="1" u="sng" dirty="0" smtClean="0"/>
              <a:t>.</a:t>
            </a:r>
          </a:p>
        </p:txBody>
      </p:sp>
      <p:pic>
        <p:nvPicPr>
          <p:cNvPr id="46" name="스크린샷 2022-01-16 오후 12.52.42.png" descr="스크린샷 2022-01-16 오후 12.52.42.png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4332"/>
            <a:ext cx="5678097" cy="3105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스크린샷 2022-01-16 오후 12.45.47.png" descr="스크린샷 2022-01-16 오후 12.45.47.png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46380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스크린샷 2022-01-16 오후 12.58.07.png" descr="스크린샷 2022-01-16 오후 12.58.07.png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843" y="2899867"/>
            <a:ext cx="5715741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스크린샷 2022-01-16 오후 1.02.27.png" descr="스크린샷 2022-01-16 오후 1.02.27.png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6697"/>
            <a:ext cx="2468901" cy="75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스크린샷 2022-01-16 오후 1.02.41.png" descr="스크린샷 2022-01-16 오후 1.02.41.png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1008640"/>
            <a:ext cx="3193669" cy="757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스크린샷 2022-01-16 오후 1.03.19.png" descr="스크린샷 2022-01-16 오후 1.03.19.png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57" y="2893003"/>
            <a:ext cx="2451683" cy="535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스크린샷 2022-01-16 오후 1.03.13.png" descr="스크린샷 2022-01-16 오후 1.03.13.png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3429000"/>
            <a:ext cx="2427008" cy="680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스크린샷 2022-01-16 오후 1.02.58.png" descr="스크린샷 2022-01-16 오후 1.02.58.png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132" y="1776675"/>
            <a:ext cx="5693830" cy="50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스크린샷 2022-01-16 오후 1.02.48.png" descr="스크린샷 2022-01-16 오후 1.02.48.png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014" y="2276872"/>
            <a:ext cx="5719273" cy="61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스크린샷 2022-01-16 오후 1.01.47.png" descr="스크린샷 2022-01-16 오후 1.01.47.png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2905307"/>
            <a:ext cx="5730446" cy="110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스크린샷 2022-01-16 오후 1.02.15.png" descr="스크린샷 2022-01-16 오후 1.02.15.png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8" y="4006545"/>
            <a:ext cx="5723611" cy="174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스크린샷 2022-01-16 오후 1.04.46.png" descr="스크린샷 2022-01-16 오후 1.04.46.png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5873017"/>
            <a:ext cx="5715739" cy="6013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783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flipH="1">
            <a:off x="6642909" y="2258911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718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비밀번호 암호화 필터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374628" y="154503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err="1" smtClean="0"/>
              <a:t>파라미터</a:t>
            </a:r>
            <a:r>
              <a:rPr lang="ko-KR" altLang="en-US" sz="1200" b="1" u="sng" dirty="0" smtClean="0"/>
              <a:t> </a:t>
            </a:r>
            <a:r>
              <a:rPr lang="en-US" altLang="ko-KR" sz="1200" b="1" u="sng" dirty="0" smtClean="0"/>
              <a:t>key </a:t>
            </a:r>
            <a:r>
              <a:rPr lang="ko-KR" altLang="en-US" sz="1200" b="1" u="sng" dirty="0" smtClean="0"/>
              <a:t>값이 </a:t>
            </a:r>
            <a:r>
              <a:rPr lang="en-US" altLang="ko-KR" sz="1200" b="1" u="sng" dirty="0" smtClean="0"/>
              <a:t>‘pw’ </a:t>
            </a:r>
            <a:r>
              <a:rPr lang="ko-KR" altLang="en-US" sz="1200" b="1" u="sng" dirty="0" smtClean="0"/>
              <a:t>혹은 </a:t>
            </a:r>
            <a:r>
              <a:rPr lang="en-US" altLang="ko-KR" sz="1200" b="1" u="sng" dirty="0" smtClean="0"/>
              <a:t>‘</a:t>
            </a:r>
            <a:r>
              <a:rPr lang="en-US" altLang="ko-KR" sz="1200" b="1" u="sng" dirty="0" err="1" smtClean="0"/>
              <a:t>oldPw</a:t>
            </a:r>
            <a:r>
              <a:rPr lang="en-US" altLang="ko-KR" sz="1200" b="1" u="sng" dirty="0" smtClean="0"/>
              <a:t>’</a:t>
            </a:r>
            <a:r>
              <a:rPr lang="ko-KR" altLang="en-US" sz="1200" b="1" u="sng" dirty="0" smtClean="0"/>
              <a:t>일 경우에 필터에서 해당 값을 암호화 해준다</a:t>
            </a:r>
            <a:endParaRPr lang="en-US" altLang="ko-KR" sz="1200" b="1" u="sng" dirty="0" smtClean="0"/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스크린샷 2022-01-16 오후 12.29.38.png" descr="스크린샷 2022-01-16 오후 12.29.38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31.46.png" descr="스크린샷 2022-01-16 오후 12.31.46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33.30.png" descr="스크린샷 2022-01-16 오후 12.33.30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349" y="4268186"/>
            <a:ext cx="1982846" cy="220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스크린샷 2022-01-16 오후 12.35.33.png" descr="스크린샷 2022-01-16 오후 12.35.33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1005733"/>
            <a:ext cx="3201538" cy="189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스크린샷 2022-01-16 오후 12.45.58.png" descr="스크린샷 2022-01-16 오후 12.45.5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99868"/>
            <a:ext cx="5746379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스크린샷 2022-01-16 오후 12.52.42.png" descr="스크린샷 2022-01-16 오후 12.52.42.png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4332"/>
            <a:ext cx="5678097" cy="3105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스크린샷 2022-01-16 오후 12.45.47.png" descr="스크린샷 2022-01-16 오후 12.45.47.png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46380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스크린샷 2022-01-16 오후 12.58.07.png" descr="스크린샷 2022-01-16 오후 12.58.07.png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843" y="2899867"/>
            <a:ext cx="5715741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스크린샷 2022-01-16 오후 1.02.27.png" descr="스크린샷 2022-01-16 오후 1.02.27.png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6697"/>
            <a:ext cx="2468901" cy="75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스크린샷 2022-01-16 오후 1.02.41.png" descr="스크린샷 2022-01-16 오후 1.02.41.png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1008640"/>
            <a:ext cx="3193669" cy="757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스크린샷 2022-01-16 오후 1.03.19.png" descr="스크린샷 2022-01-16 오후 1.03.19.png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57" y="2893003"/>
            <a:ext cx="2451683" cy="535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스크린샷 2022-01-16 오후 1.03.13.png" descr="스크린샷 2022-01-16 오후 1.03.13.png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3429000"/>
            <a:ext cx="2427008" cy="680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스크린샷 2022-01-16 오후 1.02.58.png" descr="스크린샷 2022-01-16 오후 1.02.58.png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132" y="1776675"/>
            <a:ext cx="5693830" cy="50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스크린샷 2022-01-16 오후 1.02.48.png" descr="스크린샷 2022-01-16 오후 1.02.48.png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014" y="2276872"/>
            <a:ext cx="5719273" cy="61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스크린샷 2022-01-16 오후 1.01.47.png" descr="스크린샷 2022-01-16 오후 1.01.47.png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2905307"/>
            <a:ext cx="5730446" cy="110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스크린샷 2022-01-16 오후 1.02.15.png" descr="스크린샷 2022-01-16 오후 1.02.15.png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8" y="4006545"/>
            <a:ext cx="5723611" cy="174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스크린샷 2022-01-16 오후 1.04.46.png" descr="스크린샷 2022-01-16 오후 1.04.46.png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5873017"/>
            <a:ext cx="5715739" cy="601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스크린샷 2022-01-16 오후 1.07.00.png" descr="스크린샷 2022-01-16 오후 1.07.00.png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4333"/>
            <a:ext cx="5807902" cy="3105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스크린샷 2022-01-16 오후 1.07.10.png" descr="스크린샷 2022-01-16 오후 1.07.10.png"/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39542" cy="35690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190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8" name="오른쪽 화살표 97"/>
          <p:cNvSpPr/>
          <p:nvPr/>
        </p:nvSpPr>
        <p:spPr>
          <a:xfrm rot="5400000" flipH="1">
            <a:off x="1403648" y="5697092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718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비밀번호 암호화 필터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83556" y="5445224"/>
            <a:ext cx="3732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err="1" smtClean="0"/>
              <a:t>로그인이</a:t>
            </a:r>
            <a:r>
              <a:rPr lang="ko-KR" altLang="en-US" sz="1200" b="1" u="sng" dirty="0" smtClean="0"/>
              <a:t> 필요한 페이지의 경우 필터를 통해서 로그인 페이지로 이동하게 해준다</a:t>
            </a:r>
            <a:r>
              <a:rPr lang="en-US" altLang="ko-KR" sz="1200" b="1" u="sng" dirty="0" smtClean="0"/>
              <a:t>. </a:t>
            </a:r>
            <a:r>
              <a:rPr lang="ko-KR" altLang="en-US" sz="1200" b="1" u="sng" dirty="0" smtClean="0"/>
              <a:t>이때 세션에 이전에 이동하고자 했던 경로를 담아줌으로써 </a:t>
            </a:r>
            <a:r>
              <a:rPr lang="ko-KR" altLang="en-US" sz="1200" b="1" u="sng" dirty="0" err="1" smtClean="0"/>
              <a:t>로그인을</a:t>
            </a:r>
            <a:r>
              <a:rPr lang="ko-KR" altLang="en-US" sz="1200" b="1" u="sng" dirty="0" smtClean="0"/>
              <a:t> 하면 메인 페이지가 아닌 이전에 이동하고자 했던 경로로 이동하게 된다</a:t>
            </a:r>
            <a:r>
              <a:rPr lang="en-US" altLang="ko-KR" sz="1200" b="1" u="sng" dirty="0" smtClean="0"/>
              <a:t>.</a:t>
            </a:r>
          </a:p>
        </p:txBody>
      </p:sp>
      <p:pic>
        <p:nvPicPr>
          <p:cNvPr id="60" name="스크린샷 2022-01-16 오후 1.08.19.png" descr="스크린샷 2022-01-16 오후 1.08.19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05" y="1124744"/>
            <a:ext cx="7737505" cy="40400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40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rot="16200000" flipH="1">
            <a:off x="6642909" y="2258911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768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수정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/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탈퇴 비밀번호 팝업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374628" y="154503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입력된 비밀번호가 해당 아이디와 비밀번호가 </a:t>
            </a:r>
            <a:r>
              <a:rPr lang="ko-KR" altLang="en-US" sz="1200" b="1" u="sng" dirty="0" err="1" smtClean="0"/>
              <a:t>맞다면</a:t>
            </a:r>
            <a:r>
              <a:rPr lang="ko-KR" altLang="en-US" sz="1200" b="1" u="sng" dirty="0" smtClean="0"/>
              <a:t> </a:t>
            </a:r>
            <a:r>
              <a:rPr lang="en-US" altLang="ko-KR" sz="1200" b="1" u="sng" dirty="0" smtClean="0"/>
              <a:t>{‘success’ : ‘true’ } </a:t>
            </a:r>
            <a:r>
              <a:rPr lang="ko-KR" altLang="en-US" sz="1200" b="1" u="sng" dirty="0" smtClean="0"/>
              <a:t>를 반환해준다</a:t>
            </a:r>
            <a:r>
              <a:rPr lang="en-US" altLang="ko-KR" sz="1200" b="1" u="sng" dirty="0" smtClean="0"/>
              <a:t>.</a:t>
            </a:r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스크린샷 2022-01-16 오후 12.29.38.png" descr="스크린샷 2022-01-16 오후 12.29.38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31.46.png" descr="스크린샷 2022-01-16 오후 12.31.46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33.30.png" descr="스크린샷 2022-01-16 오후 12.33.30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349" y="4268186"/>
            <a:ext cx="1982846" cy="220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스크린샷 2022-01-16 오후 12.35.33.png" descr="스크린샷 2022-01-16 오후 12.35.33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1005733"/>
            <a:ext cx="3201538" cy="189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스크린샷 2022-01-16 오후 12.45.58.png" descr="스크린샷 2022-01-16 오후 12.45.5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99868"/>
            <a:ext cx="5746379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스크린샷 2022-01-16 오후 12.52.42.png" descr="스크린샷 2022-01-16 오후 12.52.42.png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4332"/>
            <a:ext cx="5678097" cy="3105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스크린샷 2022-01-16 오후 12.45.47.png" descr="스크린샷 2022-01-16 오후 12.45.47.png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46380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스크린샷 2022-01-16 오후 12.58.07.png" descr="스크린샷 2022-01-16 오후 12.58.07.png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843" y="2899867"/>
            <a:ext cx="5715741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스크린샷 2022-01-16 오후 1.02.27.png" descr="스크린샷 2022-01-16 오후 1.02.27.png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6697"/>
            <a:ext cx="2468901" cy="75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스크린샷 2022-01-16 오후 1.02.41.png" descr="스크린샷 2022-01-16 오후 1.02.41.png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1008640"/>
            <a:ext cx="3193669" cy="757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스크린샷 2022-01-16 오후 1.03.19.png" descr="스크린샷 2022-01-16 오후 1.03.19.png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57" y="2893003"/>
            <a:ext cx="2451683" cy="535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스크린샷 2022-01-16 오후 1.03.13.png" descr="스크린샷 2022-01-16 오후 1.03.13.png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3429000"/>
            <a:ext cx="2427008" cy="680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스크린샷 2022-01-16 오후 1.02.58.png" descr="스크린샷 2022-01-16 오후 1.02.58.png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132" y="1776675"/>
            <a:ext cx="5693830" cy="50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스크린샷 2022-01-16 오후 1.02.48.png" descr="스크린샷 2022-01-16 오후 1.02.48.png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014" y="2276872"/>
            <a:ext cx="5719273" cy="61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스크린샷 2022-01-16 오후 1.01.47.png" descr="스크린샷 2022-01-16 오후 1.01.47.png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2905307"/>
            <a:ext cx="5730446" cy="110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스크린샷 2022-01-16 오후 1.02.15.png" descr="스크린샷 2022-01-16 오후 1.02.15.png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8" y="4006545"/>
            <a:ext cx="5723611" cy="174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스크린샷 2022-01-16 오후 1.04.46.png" descr="스크린샷 2022-01-16 오후 1.04.46.png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5873017"/>
            <a:ext cx="5715739" cy="601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스크린샷 2022-01-16 오후 1.07.00.png" descr="스크린샷 2022-01-16 오후 1.07.00.png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4333"/>
            <a:ext cx="5807902" cy="3105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스크린샷 2022-01-16 오후 1.07.10.png" descr="스크린샷 2022-01-16 오후 1.07.10.png"/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39542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스크린샷 2022-01-16 오후 1.09.59.png" descr="스크린샷 2022-01-16 오후 1.09.59.png"/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2339" y="2893002"/>
            <a:ext cx="2368801" cy="1232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스크린샷 2022-01-16 오후 1.18.57.png" descr="스크린샷 2022-01-16 오후 1.18.57.png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6697"/>
            <a:ext cx="5807902" cy="1886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스크린샷 2022-01-16 오후 1.18.33.png" descr="스크린샷 2022-01-16 오후 1.18.33.png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40" y="2905306"/>
            <a:ext cx="5771056" cy="35636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371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02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0432" y="58340"/>
            <a:ext cx="623289" cy="6349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85138" y="164717"/>
            <a:ext cx="408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프로젝트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WBS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8425CC64-BDD0-4B17-B23A-45B30DD31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812428"/>
              </p:ext>
            </p:extLst>
          </p:nvPr>
        </p:nvGraphicFramePr>
        <p:xfrm>
          <a:off x="323528" y="1397000"/>
          <a:ext cx="8496944" cy="512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59EF008-20FC-484E-9A8E-749AF3926514}"/>
              </a:ext>
            </a:extLst>
          </p:cNvPr>
          <p:cNvSpPr txBox="1"/>
          <p:nvPr/>
        </p:nvSpPr>
        <p:spPr>
          <a:xfrm>
            <a:off x="547056" y="198036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1</a:t>
            </a:r>
            <a:r>
              <a:rPr lang="ko-KR" altLang="en-US" dirty="0"/>
              <a:t>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0506F-9AC8-4588-90D2-6988DE4C1240}"/>
              </a:ext>
            </a:extLst>
          </p:cNvPr>
          <p:cNvSpPr txBox="1"/>
          <p:nvPr/>
        </p:nvSpPr>
        <p:spPr>
          <a:xfrm>
            <a:off x="1008516" y="318683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2</a:t>
            </a:r>
            <a:r>
              <a:rPr lang="ko-KR" altLang="en-US" dirty="0"/>
              <a:t>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858C1-9CDB-47C7-9179-CBA0CEA8C31E}"/>
              </a:ext>
            </a:extLst>
          </p:cNvPr>
          <p:cNvSpPr txBox="1"/>
          <p:nvPr/>
        </p:nvSpPr>
        <p:spPr>
          <a:xfrm>
            <a:off x="1008516" y="4393311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3</a:t>
            </a:r>
            <a:r>
              <a:rPr lang="ko-KR" altLang="en-US" dirty="0"/>
              <a:t>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B3A090-1993-483C-A6DB-3D0E20255992}"/>
              </a:ext>
            </a:extLst>
          </p:cNvPr>
          <p:cNvSpPr txBox="1"/>
          <p:nvPr/>
        </p:nvSpPr>
        <p:spPr>
          <a:xfrm>
            <a:off x="547056" y="554036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4</a:t>
            </a:r>
            <a:r>
              <a:rPr lang="ko-KR" altLang="en-US" dirty="0"/>
              <a:t>주</a:t>
            </a:r>
          </a:p>
        </p:txBody>
      </p:sp>
    </p:spTree>
    <p:extLst>
      <p:ext uri="{BB962C8B-B14F-4D97-AF65-F5344CB8AC3E}">
        <p14:creationId xmlns:p14="http://schemas.microsoft.com/office/powerpoint/2010/main" val="4183243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flipH="1">
            <a:off x="6642909" y="2258911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718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회원수정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243267" y="154503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받아올 정보를 회원 수정 폼에 맞게 바꿔준다</a:t>
            </a:r>
            <a:r>
              <a:rPr lang="en-US" altLang="ko-KR" sz="1200" b="1" u="sng" dirty="0" smtClean="0"/>
              <a:t>.</a:t>
            </a:r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스크린샷 2022-01-16 오후 12.29.38.png" descr="스크린샷 2022-01-16 오후 12.29.38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31.46.png" descr="스크린샷 2022-01-16 오후 12.31.46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33.30.png" descr="스크린샷 2022-01-16 오후 12.33.30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349" y="4268186"/>
            <a:ext cx="1982846" cy="220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스크린샷 2022-01-16 오후 12.35.33.png" descr="스크린샷 2022-01-16 오후 12.35.33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1005733"/>
            <a:ext cx="3201538" cy="189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스크린샷 2022-01-16 오후 12.45.58.png" descr="스크린샷 2022-01-16 오후 12.45.5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99868"/>
            <a:ext cx="5746379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스크린샷 2022-01-16 오후 12.52.42.png" descr="스크린샷 2022-01-16 오후 12.52.42.png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4332"/>
            <a:ext cx="5678097" cy="3105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스크린샷 2022-01-16 오후 12.45.47.png" descr="스크린샷 2022-01-16 오후 12.45.47.png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46380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스크린샷 2022-01-16 오후 12.58.07.png" descr="스크린샷 2022-01-16 오후 12.58.07.png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843" y="2899867"/>
            <a:ext cx="5715741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스크린샷 2022-01-16 오후 1.02.27.png" descr="스크린샷 2022-01-16 오후 1.02.27.png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6697"/>
            <a:ext cx="2468901" cy="75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스크린샷 2022-01-16 오후 1.02.41.png" descr="스크린샷 2022-01-16 오후 1.02.41.png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1008640"/>
            <a:ext cx="3193669" cy="757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스크린샷 2022-01-16 오후 1.03.19.png" descr="스크린샷 2022-01-16 오후 1.03.19.png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57" y="2893003"/>
            <a:ext cx="2451683" cy="535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스크린샷 2022-01-16 오후 1.03.13.png" descr="스크린샷 2022-01-16 오후 1.03.13.png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3429000"/>
            <a:ext cx="2427008" cy="680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스크린샷 2022-01-16 오후 1.02.58.png" descr="스크린샷 2022-01-16 오후 1.02.58.png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132" y="1776675"/>
            <a:ext cx="5693830" cy="50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스크린샷 2022-01-16 오후 1.02.48.png" descr="스크린샷 2022-01-16 오후 1.02.48.png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014" y="2276872"/>
            <a:ext cx="5719273" cy="61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스크린샷 2022-01-16 오후 1.01.47.png" descr="스크린샷 2022-01-16 오후 1.01.47.png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2905307"/>
            <a:ext cx="5730446" cy="110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스크린샷 2022-01-16 오후 1.02.15.png" descr="스크린샷 2022-01-16 오후 1.02.15.png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8" y="4006545"/>
            <a:ext cx="5723611" cy="174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스크린샷 2022-01-16 오후 1.04.46.png" descr="스크린샷 2022-01-16 오후 1.04.46.png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5873017"/>
            <a:ext cx="5715739" cy="601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스크린샷 2022-01-16 오후 1.07.00.png" descr="스크린샷 2022-01-16 오후 1.07.00.png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4333"/>
            <a:ext cx="5807902" cy="3105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스크린샷 2022-01-16 오후 1.07.10.png" descr="스크린샷 2022-01-16 오후 1.07.10.png"/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39542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스크린샷 2022-01-16 오후 1.18.57.png" descr="스크린샷 2022-01-16 오후 1.18.57.png"/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6697"/>
            <a:ext cx="5807902" cy="1886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스크린샷 2022-01-16 오후 1.18.33.png" descr="스크린샷 2022-01-16 오후 1.18.33.png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40" y="2905306"/>
            <a:ext cx="5771056" cy="3563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스크린샷 2022-01-16 오후 1.24.11.png" descr="스크린샷 2022-01-16 오후 1.24.11.png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8640"/>
            <a:ext cx="5807902" cy="310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스크린샷 2022-01-16 오후 1.22.17.png" descr="스크린샷 2022-01-16 오후 1.22.17.png"/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85994"/>
            <a:ext cx="5746379" cy="3582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스크린샷 2022-01-16 오후 1.22.24.png" descr="스크린샷 2022-01-16 오후 1.22.24.png"/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27" y="3115856"/>
            <a:ext cx="3024127" cy="246596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Box 65"/>
          <p:cNvSpPr txBox="1"/>
          <p:nvPr/>
        </p:nvSpPr>
        <p:spPr>
          <a:xfrm>
            <a:off x="323528" y="471026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회원 수정하는 페이지에 필요한 정보들을 </a:t>
            </a:r>
            <a:r>
              <a:rPr lang="en-US" altLang="ko-KR" sz="1200" b="1" u="sng" dirty="0" err="1" smtClean="0"/>
              <a:t>ato</a:t>
            </a:r>
            <a:r>
              <a:rPr lang="ko-KR" altLang="en-US" sz="1200" b="1" u="sng" dirty="0" smtClean="0"/>
              <a:t>에 </a:t>
            </a:r>
            <a:r>
              <a:rPr lang="ko-KR" altLang="en-US" sz="1200" b="1" u="sng" dirty="0"/>
              <a:t>담</a:t>
            </a:r>
            <a:r>
              <a:rPr lang="ko-KR" altLang="en-US" sz="1200" b="1" u="sng" dirty="0" smtClean="0"/>
              <a:t>아서 넘겨준다</a:t>
            </a:r>
            <a:endParaRPr lang="en-US" altLang="ko-KR" sz="1200" b="1" u="sng" dirty="0" smtClean="0"/>
          </a:p>
        </p:txBody>
      </p:sp>
      <p:sp>
        <p:nvSpPr>
          <p:cNvPr id="67" name="오른쪽 화살표 66"/>
          <p:cNvSpPr/>
          <p:nvPr/>
        </p:nvSpPr>
        <p:spPr>
          <a:xfrm rot="10800000" flipH="1">
            <a:off x="1588314" y="5535042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rot="16200000" flipH="1">
            <a:off x="6642909" y="2258911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718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비밀번호 변경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275057" y="1008640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확인버튼 클릭 시 입력 검사 및 비밀번호 확인을 체크하고 비밀번호 유효성 검사도 시행한다</a:t>
            </a:r>
            <a:r>
              <a:rPr lang="en-US" altLang="ko-KR" sz="1200" b="1" u="sng" dirty="0" smtClean="0"/>
              <a:t>.</a:t>
            </a:r>
          </a:p>
          <a:p>
            <a:r>
              <a:rPr lang="ko-KR" altLang="en-US" sz="1200" b="1" u="sng" dirty="0" smtClean="0"/>
              <a:t>모두 통과할 경우 </a:t>
            </a:r>
            <a:r>
              <a:rPr lang="en-US" altLang="ko-KR" sz="1200" b="1" u="sng" dirty="0" err="1" smtClean="0"/>
              <a:t>ajax</a:t>
            </a:r>
            <a:r>
              <a:rPr lang="ko-KR" altLang="en-US" sz="1200" b="1" u="sng" dirty="0" smtClean="0"/>
              <a:t>로 값을 넘긴다</a:t>
            </a:r>
            <a:r>
              <a:rPr lang="en-US" altLang="ko-KR" sz="1200" b="1" u="sng" dirty="0" smtClean="0"/>
              <a:t>.</a:t>
            </a:r>
          </a:p>
          <a:p>
            <a:endParaRPr lang="en-US" altLang="ko-KR" sz="1200" b="1" u="sng" dirty="0" smtClean="0"/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스크린샷 2022-01-16 오후 12.29.38.png" descr="스크린샷 2022-01-16 오후 12.29.38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31.46.png" descr="스크린샷 2022-01-16 오후 12.31.46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33.30.png" descr="스크린샷 2022-01-16 오후 12.33.30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349" y="4268186"/>
            <a:ext cx="1982846" cy="220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스크린샷 2022-01-16 오후 12.35.33.png" descr="스크린샷 2022-01-16 오후 12.35.33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1005733"/>
            <a:ext cx="3201538" cy="189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스크린샷 2022-01-16 오후 12.45.58.png" descr="스크린샷 2022-01-16 오후 12.45.5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99868"/>
            <a:ext cx="5746379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스크린샷 2022-01-16 오후 12.52.42.png" descr="스크린샷 2022-01-16 오후 12.52.42.png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4332"/>
            <a:ext cx="5678097" cy="3105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스크린샷 2022-01-16 오후 12.45.47.png" descr="스크린샷 2022-01-16 오후 12.45.47.png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46380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스크린샷 2022-01-16 오후 12.58.07.png" descr="스크린샷 2022-01-16 오후 12.58.07.png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843" y="2899867"/>
            <a:ext cx="5715741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스크린샷 2022-01-16 오후 1.02.27.png" descr="스크린샷 2022-01-16 오후 1.02.27.png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6697"/>
            <a:ext cx="2468901" cy="75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스크린샷 2022-01-16 오후 1.02.41.png" descr="스크린샷 2022-01-16 오후 1.02.41.png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1008640"/>
            <a:ext cx="3193669" cy="757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스크린샷 2022-01-16 오후 1.03.19.png" descr="스크린샷 2022-01-16 오후 1.03.19.png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57" y="2893003"/>
            <a:ext cx="2451683" cy="535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스크린샷 2022-01-16 오후 1.03.13.png" descr="스크린샷 2022-01-16 오후 1.03.13.png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3429000"/>
            <a:ext cx="2427008" cy="680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스크린샷 2022-01-16 오후 1.02.58.png" descr="스크린샷 2022-01-16 오후 1.02.58.png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132" y="1776675"/>
            <a:ext cx="5693830" cy="50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스크린샷 2022-01-16 오후 1.02.48.png" descr="스크린샷 2022-01-16 오후 1.02.48.png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014" y="2276872"/>
            <a:ext cx="5719273" cy="61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스크린샷 2022-01-16 오후 1.01.47.png" descr="스크린샷 2022-01-16 오후 1.01.47.png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2905307"/>
            <a:ext cx="5730446" cy="110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스크린샷 2022-01-16 오후 1.02.15.png" descr="스크린샷 2022-01-16 오후 1.02.15.png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8" y="4006545"/>
            <a:ext cx="5723611" cy="174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스크린샷 2022-01-16 오후 1.04.46.png" descr="스크린샷 2022-01-16 오후 1.04.46.png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5873017"/>
            <a:ext cx="5715739" cy="601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스크린샷 2022-01-16 오후 1.07.00.png" descr="스크린샷 2022-01-16 오후 1.07.00.png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4333"/>
            <a:ext cx="5807902" cy="3105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스크린샷 2022-01-16 오후 1.07.10.png" descr="스크린샷 2022-01-16 오후 1.07.10.png"/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39542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스크린샷 2022-01-16 오후 1.18.57.png" descr="스크린샷 2022-01-16 오후 1.18.57.png"/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6697"/>
            <a:ext cx="5807902" cy="1886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스크린샷 2022-01-16 오후 1.18.33.png" descr="스크린샷 2022-01-16 오후 1.18.33.png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40" y="2905306"/>
            <a:ext cx="5771056" cy="3563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스크린샷 2022-01-16 오후 1.24.11.png" descr="스크린샷 2022-01-16 오후 1.24.11.png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8640"/>
            <a:ext cx="5807902" cy="310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스크린샷 2022-01-16 오후 1.22.17.png" descr="스크린샷 2022-01-16 오후 1.22.17.png"/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85994"/>
            <a:ext cx="5746379" cy="3582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스크린샷 2022-01-16 오후 1.22.24.png" descr="스크린샷 2022-01-16 오후 1.22.24.png"/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27" y="3115856"/>
            <a:ext cx="3024127" cy="2465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스크린샷 2022-01-16 오후 1.24.48.png" descr="스크린샷 2022-01-16 오후 1.24.48.png"/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40" y="1004332"/>
            <a:ext cx="3418153" cy="1881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스크린샷 2022-01-16 오후 1.25.24.png" descr="스크린샷 2022-01-16 오후 1.25.24.png"/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01" y="1008640"/>
            <a:ext cx="2406114" cy="310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스크린샷 2022-01-16 오후 1.26.32.png" descr="스크린샷 2022-01-16 오후 1.26.32.png"/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41" y="2899870"/>
            <a:ext cx="5764218" cy="35690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30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r>
              <a:rPr lang="ko-KR" altLang="en-US" sz="1000" dirty="0"/>
              <a:t>가입과 마찬가지로 정보들을 </a:t>
            </a:r>
            <a:r>
              <a:rPr lang="en-US" altLang="ko-KR" sz="1000" dirty="0"/>
              <a:t>DB</a:t>
            </a:r>
            <a:r>
              <a:rPr lang="ko-KR" altLang="en-US" sz="1000" dirty="0"/>
              <a:t>에 맞게 수정 한 후 </a:t>
            </a:r>
            <a:r>
              <a:rPr lang="en-US" altLang="ko-KR" sz="1000" dirty="0" err="1"/>
              <a:t>dto</a:t>
            </a:r>
            <a:r>
              <a:rPr lang="ko-KR" altLang="en-US" sz="1000" dirty="0"/>
              <a:t>담아서 넘겨준다</a:t>
            </a:r>
            <a:r>
              <a:rPr lang="en-US" altLang="ko-KR" sz="1000" dirty="0"/>
              <a:t>.</a:t>
            </a: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flipH="1">
            <a:off x="6949668" y="184210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718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회원수정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226793" y="123947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회원 수정이 완료되면 </a:t>
            </a:r>
            <a:r>
              <a:rPr lang="ko-KR" altLang="en-US" sz="1200" b="1" u="sng" dirty="0" err="1" smtClean="0"/>
              <a:t>파라미터에</a:t>
            </a:r>
            <a:r>
              <a:rPr lang="ko-KR" altLang="en-US" sz="1200" b="1" u="sng" dirty="0" smtClean="0"/>
              <a:t> 수정된 값을 모두 담아서 넘겨준다</a:t>
            </a:r>
            <a:endParaRPr lang="en-US" altLang="ko-KR" sz="1200" b="1" u="sng" dirty="0" smtClean="0"/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스크린샷 2022-01-16 오후 12.29.38.png" descr="스크린샷 2022-01-16 오후 12.29.38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31.46.png" descr="스크린샷 2022-01-16 오후 12.31.46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33.30.png" descr="스크린샷 2022-01-16 오후 12.33.30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349" y="4268186"/>
            <a:ext cx="1982846" cy="220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스크린샷 2022-01-16 오후 12.35.33.png" descr="스크린샷 2022-01-16 오후 12.35.33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1005733"/>
            <a:ext cx="3201538" cy="189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스크린샷 2022-01-16 오후 12.45.58.png" descr="스크린샷 2022-01-16 오후 12.45.5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99868"/>
            <a:ext cx="5746379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스크린샷 2022-01-16 오후 12.52.42.png" descr="스크린샷 2022-01-16 오후 12.52.42.png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4332"/>
            <a:ext cx="5678097" cy="3105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스크린샷 2022-01-16 오후 12.45.47.png" descr="스크린샷 2022-01-16 오후 12.45.47.png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46380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스크린샷 2022-01-16 오후 12.58.07.png" descr="스크린샷 2022-01-16 오후 12.58.07.png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843" y="2899867"/>
            <a:ext cx="5715741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스크린샷 2022-01-16 오후 1.02.27.png" descr="스크린샷 2022-01-16 오후 1.02.27.png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6697"/>
            <a:ext cx="2468901" cy="75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스크린샷 2022-01-16 오후 1.02.41.png" descr="스크린샷 2022-01-16 오후 1.02.41.png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1008640"/>
            <a:ext cx="3193669" cy="757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스크린샷 2022-01-16 오후 1.03.19.png" descr="스크린샷 2022-01-16 오후 1.03.19.png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57" y="2893003"/>
            <a:ext cx="2451683" cy="535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스크린샷 2022-01-16 오후 1.03.13.png" descr="스크린샷 2022-01-16 오후 1.03.13.png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3429000"/>
            <a:ext cx="2427008" cy="680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스크린샷 2022-01-16 오후 1.02.58.png" descr="스크린샷 2022-01-16 오후 1.02.58.png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132" y="1776675"/>
            <a:ext cx="5693830" cy="50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스크린샷 2022-01-16 오후 1.02.48.png" descr="스크린샷 2022-01-16 오후 1.02.48.png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014" y="2276872"/>
            <a:ext cx="5719273" cy="61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스크린샷 2022-01-16 오후 1.01.47.png" descr="스크린샷 2022-01-16 오후 1.01.47.png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2905307"/>
            <a:ext cx="5730446" cy="110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스크린샷 2022-01-16 오후 1.02.15.png" descr="스크린샷 2022-01-16 오후 1.02.15.png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8" y="4006545"/>
            <a:ext cx="5723611" cy="174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스크린샷 2022-01-16 오후 1.04.46.png" descr="스크린샷 2022-01-16 오후 1.04.46.png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5873017"/>
            <a:ext cx="5715739" cy="601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스크린샷 2022-01-16 오후 1.07.00.png" descr="스크린샷 2022-01-16 오후 1.07.00.png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4333"/>
            <a:ext cx="5807902" cy="3105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스크린샷 2022-01-16 오후 1.07.10.png" descr="스크린샷 2022-01-16 오후 1.07.10.png"/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39542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스크린샷 2022-01-16 오후 1.18.57.png" descr="스크린샷 2022-01-16 오후 1.18.57.png"/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6697"/>
            <a:ext cx="5807902" cy="1886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스크린샷 2022-01-16 오후 1.18.33.png" descr="스크린샷 2022-01-16 오후 1.18.33.png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40" y="2905306"/>
            <a:ext cx="5771056" cy="3563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스크린샷 2022-01-16 오후 1.24.11.png" descr="스크린샷 2022-01-16 오후 1.24.11.png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8640"/>
            <a:ext cx="5807902" cy="310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스크린샷 2022-01-16 오후 1.22.17.png" descr="스크린샷 2022-01-16 오후 1.22.17.png"/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85994"/>
            <a:ext cx="5746379" cy="3582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스크린샷 2022-01-16 오후 1.22.24.png" descr="스크린샷 2022-01-16 오후 1.22.24.png"/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27" y="3115856"/>
            <a:ext cx="3024127" cy="2465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스크린샷 2022-01-16 오후 1.24.48.png" descr="스크린샷 2022-01-16 오후 1.24.48.png"/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40" y="1004332"/>
            <a:ext cx="3418153" cy="1881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스크린샷 2022-01-16 오후 1.25.24.png" descr="스크린샷 2022-01-16 오후 1.25.24.png"/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01" y="1008640"/>
            <a:ext cx="2406114" cy="310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스크린샷 2022-01-16 오후 1.31.31.png" descr="스크린샷 2022-01-16 오후 1.31.31.png"/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8639"/>
            <a:ext cx="5795880" cy="310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스크린샷 2022-01-16 오후 1.31.14.png" descr="스크린샷 2022-01-16 오후 1.31.14.png"/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578" y="1008640"/>
            <a:ext cx="2745715" cy="1394512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extBox 69"/>
          <p:cNvSpPr txBox="1"/>
          <p:nvPr/>
        </p:nvSpPr>
        <p:spPr>
          <a:xfrm>
            <a:off x="348204" y="4568323"/>
            <a:ext cx="2567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가입과 마찬가지로 정보들을 </a:t>
            </a:r>
            <a:r>
              <a:rPr lang="en-US" altLang="ko-KR" sz="1200" b="1" u="sng" dirty="0" smtClean="0"/>
              <a:t>DB</a:t>
            </a:r>
            <a:r>
              <a:rPr lang="ko-KR" altLang="en-US" sz="1200" b="1" u="sng" dirty="0" smtClean="0"/>
              <a:t>에 맞게 수정 한 후 </a:t>
            </a:r>
            <a:r>
              <a:rPr lang="en-US" altLang="ko-KR" sz="1200" b="1" u="sng" dirty="0" err="1" smtClean="0"/>
              <a:t>dto</a:t>
            </a:r>
            <a:r>
              <a:rPr lang="ko-KR" altLang="en-US" sz="1200" b="1" u="sng" dirty="0" smtClean="0"/>
              <a:t>에 담아서 넘겨준다</a:t>
            </a:r>
            <a:endParaRPr lang="en-US" altLang="ko-KR" sz="1200" b="1" u="sng" dirty="0" smtClean="0"/>
          </a:p>
        </p:txBody>
      </p:sp>
      <p:sp>
        <p:nvSpPr>
          <p:cNvPr id="71" name="오른쪽 화살표 70"/>
          <p:cNvSpPr/>
          <p:nvPr/>
        </p:nvSpPr>
        <p:spPr>
          <a:xfrm rot="10800000" flipH="1">
            <a:off x="2450829" y="5186605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28952" y="5560159"/>
            <a:ext cx="2567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수정이 완료되면 </a:t>
            </a:r>
            <a:r>
              <a:rPr lang="en-US" altLang="ko-KR" sz="1200" b="1" u="sng" dirty="0" err="1" smtClean="0"/>
              <a:t>editMemberForm</a:t>
            </a:r>
            <a:r>
              <a:rPr lang="ko-KR" altLang="en-US" sz="1200" b="1" u="sng" dirty="0" smtClean="0"/>
              <a:t>으로 돌아가서 </a:t>
            </a:r>
            <a:r>
              <a:rPr lang="en-US" altLang="ko-KR" sz="1200" b="1" u="sng" dirty="0" err="1" smtClean="0"/>
              <a:t>ajax</a:t>
            </a:r>
            <a:r>
              <a:rPr lang="en-US" altLang="ko-KR" sz="1200" b="1" u="sng" dirty="0" smtClean="0"/>
              <a:t> success </a:t>
            </a:r>
            <a:r>
              <a:rPr lang="ko-KR" altLang="en-US" sz="1200" b="1" u="sng" dirty="0" smtClean="0"/>
              <a:t>구문에 의해 </a:t>
            </a:r>
            <a:r>
              <a:rPr lang="en-US" altLang="ko-KR" sz="1200" b="1" u="sng" dirty="0" smtClean="0"/>
              <a:t>alert</a:t>
            </a:r>
            <a:r>
              <a:rPr lang="ko-KR" altLang="en-US" sz="1200" b="1" u="sng" dirty="0" smtClean="0"/>
              <a:t>를 띄워준 뒤 </a:t>
            </a:r>
            <a:r>
              <a:rPr lang="ko-KR" altLang="en-US" sz="1200" b="1" u="sng" dirty="0" err="1" smtClean="0"/>
              <a:t>메인화면으로</a:t>
            </a:r>
            <a:r>
              <a:rPr lang="ko-KR" altLang="en-US" sz="1200" b="1" u="sng" dirty="0" smtClean="0"/>
              <a:t> 이동해줌</a:t>
            </a:r>
            <a:r>
              <a:rPr lang="en-US" altLang="ko-KR" sz="1200" b="1" u="sng" dirty="0" smtClean="0"/>
              <a:t>.</a:t>
            </a:r>
          </a:p>
        </p:txBody>
      </p:sp>
      <p:pic>
        <p:nvPicPr>
          <p:cNvPr id="69" name="스크린샷 2022-01-16 오후 1.26.32.png" descr="스크린샷 2022-01-16 오후 1.26.32.png"/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41" y="2899870"/>
            <a:ext cx="5764218" cy="35690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62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r>
              <a:rPr lang="ko-KR" altLang="en-US" sz="1000" dirty="0"/>
              <a:t>가입과 마찬가지로 정보들을 </a:t>
            </a:r>
            <a:r>
              <a:rPr lang="en-US" altLang="ko-KR" sz="1000" dirty="0"/>
              <a:t>DB</a:t>
            </a:r>
            <a:r>
              <a:rPr lang="ko-KR" altLang="en-US" sz="1000" dirty="0"/>
              <a:t>에 맞게 수정 한 후 </a:t>
            </a:r>
            <a:r>
              <a:rPr lang="en-US" altLang="ko-KR" sz="1000" dirty="0" err="1"/>
              <a:t>dto</a:t>
            </a:r>
            <a:r>
              <a:rPr lang="ko-KR" altLang="en-US" sz="1000" dirty="0"/>
              <a:t>담아서 넘겨준다</a:t>
            </a:r>
            <a:r>
              <a:rPr lang="en-US" altLang="ko-KR" sz="1000" dirty="0"/>
              <a:t>.</a:t>
            </a: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rot="15512316" flipH="1">
            <a:off x="6650794" y="2338929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718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회원관리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ea typeface="HY견고딕" pitchFamily="18" charset="-127"/>
                <a:cs typeface="YoonGothic Bold" pitchFamily="18" charset="-127"/>
              </a:rPr>
              <a:t>나의 할인쿠폰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4" name="스크린샷 2022-01-16 오후 4.39.33.png" descr="스크린샷 2022-01-16 오후 4.39.33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스크린샷 2022-01-16 오후 4.39.42.png" descr="스크린샷 2022-01-16 오후 4.39.42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스크린샷 2022-01-16 오전 1.09.50.png" descr="스크린샷 2022-01-16 오전 1.09.50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스크린샷 2022-01-16 오전 1.12.20.png" descr="스크린샷 2022-01-16 오전 1.12.20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스크린샷 2022-01-16 오전 1.04.15.png" descr="스크린샷 2022-01-16 오전 1.04.15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스크린샷 2022-01-16 오전 10.58.13.png" descr="스크린샷 2022-01-16 오전 10.58.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80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스크린샷 2022-01-16 오후 12.00.06.png" descr="스크린샷 2022-01-16 오후 12.00.06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7" y="1005733"/>
            <a:ext cx="5648150" cy="103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스크린샷 2022-01-16 오후 12.02.27.png" descr="스크린샷 2022-01-16 오후 12.02.2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340" y="2035957"/>
            <a:ext cx="5645947" cy="207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스크린샷 2022-01-16 오후 12.01.03.png" descr="스크린샷 2022-01-16 오후 12.01.03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05307"/>
            <a:ext cx="5746379" cy="356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스크린샷 2022-01-16 오후 12.18.49.png" descr="스크린샷 2022-01-16 오후 12.18.49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0589" y="4533012"/>
            <a:ext cx="2841607" cy="194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스크린샷 2022-01-16 오후 12.03.39.png" descr="스크린샷 2022-01-16 오후 12.03.39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948" y="5627077"/>
            <a:ext cx="1303248" cy="8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6192007" y="152084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smtClean="0"/>
              <a:t>쿠폰이 있는 경우와 없는 경우 각자 다른 화면을 띄워준다</a:t>
            </a:r>
            <a:r>
              <a:rPr lang="en-US" altLang="ko-KR" sz="1200" b="1" u="sng" dirty="0" smtClean="0"/>
              <a:t>.</a:t>
            </a:r>
          </a:p>
        </p:txBody>
      </p:sp>
      <p:pic>
        <p:nvPicPr>
          <p:cNvPr id="35" name="스크린샷 2022-01-16 오후 12.22.37.png" descr="스크린샷 2022-01-16 오후 12.22.37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9"/>
            <a:ext cx="5739544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스크린샷 2022-01-16 오후 12.25.09.png" descr="스크린샷 2022-01-16 오후 12.25.09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19" y="3233099"/>
            <a:ext cx="3244980" cy="100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스크린샷 2022-01-16 오후 12.26.12.png" descr="스크린샷 2022-01-16 오후 12.26.12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5732"/>
            <a:ext cx="5654110" cy="310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스크린샷 2022-01-16 오후 12.26.35.png" descr="스크린샷 2022-01-16 오후 12.26.35.png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3098394"/>
            <a:ext cx="2497217" cy="101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스크린샷 2022-01-16 오후 12.27.25.png" descr="스크린샷 2022-01-16 오후 12.27.25.pn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스크린샷 2022-01-16 오후 12.29.38.png" descr="스크린샷 2022-01-16 오후 12.29.38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스크린샷 2022-01-16 오후 12.31.46.png" descr="스크린샷 2022-01-16 오후 12.31.46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70"/>
            <a:ext cx="5739544" cy="357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스크린샷 2022-01-16 오후 12.33.30.png" descr="스크린샷 2022-01-16 오후 12.33.30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349" y="4268186"/>
            <a:ext cx="1982846" cy="220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스크린샷 2022-01-16 오후 12.35.33.png" descr="스크린샷 2022-01-16 오후 12.35.33.pn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1005733"/>
            <a:ext cx="3201538" cy="1894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스크린샷 2022-01-16 오후 12.45.58.png" descr="스크린샷 2022-01-16 오후 12.45.5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99868"/>
            <a:ext cx="5746379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스크린샷 2022-01-16 오후 12.52.42.png" descr="스크린샷 2022-01-16 오후 12.52.42.png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4332"/>
            <a:ext cx="5678097" cy="3105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스크린샷 2022-01-16 오후 12.45.47.png" descr="스크린샷 2022-01-16 오후 12.45.47.png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46380" cy="357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스크린샷 2022-01-16 오후 12.58.07.png" descr="스크린샷 2022-01-16 오후 12.58.07.png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843" y="2899867"/>
            <a:ext cx="5715741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스크린샷 2022-01-16 오후 1.02.27.png" descr="스크린샷 2022-01-16 오후 1.02.27.png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1006697"/>
            <a:ext cx="2468901" cy="75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스크린샷 2022-01-16 오후 1.02.41.png" descr="스크린샷 2022-01-16 오후 1.02.41.png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1008640"/>
            <a:ext cx="3193669" cy="757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스크린샷 2022-01-16 오후 1.03.19.png" descr="스크린샷 2022-01-16 오후 1.03.19.png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57" y="2893003"/>
            <a:ext cx="2451683" cy="535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스크린샷 2022-01-16 오후 1.03.13.png" descr="스크린샷 2022-01-16 오후 1.03.13.png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2" y="3429000"/>
            <a:ext cx="2427008" cy="680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스크린샷 2022-01-16 오후 1.02.58.png" descr="스크린샷 2022-01-16 오후 1.02.58.png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132" y="1776675"/>
            <a:ext cx="5693830" cy="50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스크린샷 2022-01-16 오후 1.02.48.png" descr="스크린샷 2022-01-16 오후 1.02.48.png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014" y="2276872"/>
            <a:ext cx="5719273" cy="61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스크린샷 2022-01-16 오후 1.01.47.png" descr="스크린샷 2022-01-16 오후 1.01.47.png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9" y="2905307"/>
            <a:ext cx="5730446" cy="110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스크린샷 2022-01-16 오후 1.02.15.png" descr="스크린샷 2022-01-16 오후 1.02.15.png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748" y="4006545"/>
            <a:ext cx="5723611" cy="174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스크린샷 2022-01-16 오후 1.04.46.png" descr="스크린샷 2022-01-16 오후 1.04.46.png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619" y="5873017"/>
            <a:ext cx="5715739" cy="601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스크린샷 2022-01-16 오후 1.07.00.png" descr="스크린샷 2022-01-16 오후 1.07.00.png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4333"/>
            <a:ext cx="5807902" cy="3105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스크린샷 2022-01-16 오후 1.07.10.png" descr="스크린샷 2022-01-16 오후 1.07.10.png"/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899867"/>
            <a:ext cx="5739542" cy="356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스크린샷 2022-01-16 오후 1.18.57.png" descr="스크린샷 2022-01-16 오후 1.18.57.png"/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6697"/>
            <a:ext cx="5807902" cy="1886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스크린샷 2022-01-16 오후 1.18.33.png" descr="스크린샷 2022-01-16 오후 1.18.33.png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40" y="2905306"/>
            <a:ext cx="5771056" cy="3563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스크린샷 2022-01-16 오후 1.24.11.png" descr="스크린샷 2022-01-16 오후 1.24.11.png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8640"/>
            <a:ext cx="5807902" cy="310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스크린샷 2022-01-16 오후 1.22.17.png" descr="스크린샷 2022-01-16 오후 1.22.17.png"/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885994"/>
            <a:ext cx="5746379" cy="3582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스크린샷 2022-01-16 오후 1.22.24.png" descr="스크린샷 2022-01-16 오후 1.22.24.png"/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27" y="3115856"/>
            <a:ext cx="3024127" cy="2465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스크린샷 2022-01-16 오후 1.24.48.png" descr="스크린샷 2022-01-16 오후 1.24.48.png"/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40" y="1004332"/>
            <a:ext cx="3418153" cy="1881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스크린샷 2022-01-16 오후 1.25.24.png" descr="스크린샷 2022-01-16 오후 1.25.24.png"/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01" y="1008640"/>
            <a:ext cx="2406114" cy="310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스크린샷 2022-01-16 오후 1.26.32.png" descr="스크린샷 2022-01-16 오후 1.26.32.png"/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41" y="2899870"/>
            <a:ext cx="5764218" cy="3569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스크린샷 2022-01-16 오후 1.31.31.png" descr="스크린샷 2022-01-16 오후 1.31.31.png"/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77" y="1008639"/>
            <a:ext cx="5795880" cy="310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스크린샷 2022-01-16 오후 1.36.09.png" descr="스크린샷 2022-01-16 오후 1.36.09.png"/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01" y="1004332"/>
            <a:ext cx="5765356" cy="3105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스크린샷 2022-01-16 오후 1.35.06.png" descr="스크린샷 2022-01-16 오후 1.35.06.png"/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877" y="2905305"/>
            <a:ext cx="5779317" cy="3563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스크린샷 2022-01-16 오후 1.37.33.png" descr="스크린샷 2022-01-16 오후 1.37.33.png"/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524" y="2905307"/>
            <a:ext cx="3574248" cy="1581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스크린샷 2022-01-16 오후 1.36.17.png" descr="스크린샷 2022-01-16 오후 1.36.17.png"/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4488" y="996003"/>
            <a:ext cx="3341147" cy="7051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67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259463" y="183523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/project/noticeList.do</a:t>
            </a:r>
          </a:p>
          <a:p>
            <a:r>
              <a:rPr lang="en-US" altLang="ko-KR" sz="1200" b="1" u="sng" dirty="0"/>
              <a:t>-&gt;NoticeListHandler.java </a:t>
            </a:r>
            <a:r>
              <a:rPr lang="ko-KR" altLang="en-US" sz="1200" b="1" u="sng" dirty="0"/>
              <a:t>호출</a:t>
            </a:r>
          </a:p>
        </p:txBody>
      </p:sp>
      <p:sp>
        <p:nvSpPr>
          <p:cNvPr id="98" name="오른쪽 화살표 97"/>
          <p:cNvSpPr/>
          <p:nvPr/>
        </p:nvSpPr>
        <p:spPr>
          <a:xfrm flipH="1">
            <a:off x="5762121" y="1886038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6" name="TextBox 95"/>
          <p:cNvSpPr txBox="1"/>
          <p:nvPr/>
        </p:nvSpPr>
        <p:spPr>
          <a:xfrm>
            <a:off x="554355" y="467067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NoticeListHandler.java </a:t>
            </a:r>
          </a:p>
          <a:p>
            <a:r>
              <a:rPr lang="en-US" altLang="ko-KR" sz="1200" b="1" u="sng" dirty="0"/>
              <a:t>-&gt;</a:t>
            </a:r>
            <a:r>
              <a:rPr lang="en-US" altLang="ko-KR" sz="1200" b="1" u="sng" dirty="0" err="1"/>
              <a:t>NoticeListService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및 </a:t>
            </a:r>
            <a:r>
              <a:rPr lang="en-US" altLang="ko-KR" sz="1200" b="1" u="sng" dirty="0" err="1"/>
              <a:t>NoticeListView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호출</a:t>
            </a:r>
          </a:p>
        </p:txBody>
      </p:sp>
      <p:sp>
        <p:nvSpPr>
          <p:cNvPr id="97" name="오른쪽 화살표 96"/>
          <p:cNvSpPr/>
          <p:nvPr/>
        </p:nvSpPr>
        <p:spPr>
          <a:xfrm>
            <a:off x="2546597" y="4791562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목록 출력</a:t>
            </a:r>
          </a:p>
        </p:txBody>
      </p:sp>
    </p:spTree>
    <p:extLst>
      <p:ext uri="{BB962C8B-B14F-4D97-AF65-F5344CB8AC3E}">
        <p14:creationId xmlns:p14="http://schemas.microsoft.com/office/powerpoint/2010/main" val="3361534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5660212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92330" y="180542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u="sng" dirty="0"/>
              <a:t>DAO-List</a:t>
            </a:r>
          </a:p>
          <a:p>
            <a:pPr algn="ctr"/>
            <a:r>
              <a:rPr lang="en-US" altLang="ko-KR" sz="1200" b="1" u="sng" dirty="0"/>
              <a:t>&lt;</a:t>
            </a:r>
            <a:r>
              <a:rPr lang="en-US" altLang="ko-KR" sz="1200" b="1" u="sng" dirty="0" err="1"/>
              <a:t>NoticeDTO</a:t>
            </a:r>
            <a:r>
              <a:rPr lang="en-US" altLang="ko-KR" sz="1200" b="1" u="sng" dirty="0"/>
              <a:t>&gt;</a:t>
            </a:r>
          </a:p>
          <a:p>
            <a:pPr algn="ctr"/>
            <a:r>
              <a:rPr lang="en-US" altLang="ko-KR" sz="1200" b="1" u="sng" dirty="0" err="1"/>
              <a:t>selectNoticeList</a:t>
            </a:r>
            <a:endParaRPr lang="en-US" altLang="ko-KR" sz="1200" b="1" u="sng" dirty="0"/>
          </a:p>
        </p:txBody>
      </p:sp>
      <p:sp>
        <p:nvSpPr>
          <p:cNvPr id="98" name="오른쪽 화살표 97"/>
          <p:cNvSpPr/>
          <p:nvPr/>
        </p:nvSpPr>
        <p:spPr>
          <a:xfrm flipH="1">
            <a:off x="5858252" y="196718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623928" y="460110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u="sng" dirty="0"/>
              <a:t>DAO-List</a:t>
            </a:r>
          </a:p>
          <a:p>
            <a:pPr algn="ctr"/>
            <a:r>
              <a:rPr lang="en-US" altLang="ko-KR" sz="1200" b="1" u="sng" dirty="0"/>
              <a:t>&lt;</a:t>
            </a:r>
            <a:r>
              <a:rPr lang="en-US" altLang="ko-KR" sz="1200" b="1" u="sng" dirty="0" err="1"/>
              <a:t>NoticeDTO</a:t>
            </a:r>
            <a:r>
              <a:rPr lang="en-US" altLang="ko-KR" sz="1200" b="1" u="sng" dirty="0"/>
              <a:t>&gt;</a:t>
            </a:r>
          </a:p>
          <a:p>
            <a:pPr algn="ctr"/>
            <a:r>
              <a:rPr lang="en-US" altLang="ko-KR" sz="1200" b="1" u="sng" dirty="0" err="1"/>
              <a:t>selectNoticeCount</a:t>
            </a:r>
            <a:endParaRPr lang="en-US" altLang="ko-KR" sz="1200" b="1" u="sng" dirty="0"/>
          </a:p>
        </p:txBody>
      </p:sp>
      <p:sp>
        <p:nvSpPr>
          <p:cNvPr id="97" name="오른쪽 화살표 96"/>
          <p:cNvSpPr/>
          <p:nvPr/>
        </p:nvSpPr>
        <p:spPr>
          <a:xfrm>
            <a:off x="2759792" y="4701284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85138" y="164717"/>
            <a:ext cx="595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목록 출력</a:t>
            </a:r>
          </a:p>
        </p:txBody>
      </p:sp>
    </p:spTree>
    <p:extLst>
      <p:ext uri="{BB962C8B-B14F-4D97-AF65-F5344CB8AC3E}">
        <p14:creationId xmlns:p14="http://schemas.microsoft.com/office/powerpoint/2010/main" val="2544352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6115149" cy="54686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8" name="오른쪽 화살표 97"/>
          <p:cNvSpPr/>
          <p:nvPr/>
        </p:nvSpPr>
        <p:spPr>
          <a:xfrm flipH="1">
            <a:off x="6302334" y="196718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85138" y="164717"/>
            <a:ext cx="610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목록 출력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3943" y="1828687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NoticeListHandler.java </a:t>
            </a:r>
          </a:p>
          <a:p>
            <a:r>
              <a:rPr lang="en-US" altLang="ko-KR" sz="1200" b="1" u="sng" dirty="0"/>
              <a:t>-&gt;</a:t>
            </a:r>
            <a:r>
              <a:rPr lang="en-US" altLang="ko-KR" sz="1200" b="1" u="sng" dirty="0" err="1"/>
              <a:t>NoticeListService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및 </a:t>
            </a:r>
            <a:r>
              <a:rPr lang="en-US" altLang="ko-KR" sz="1200" b="1" u="sng" dirty="0" err="1"/>
              <a:t>NoticeListView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104635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8" y="164717"/>
            <a:ext cx="6967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목록 출력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0250"/>
            <a:ext cx="6547197" cy="25197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928210"/>
            <a:ext cx="5746381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75" y="973616"/>
            <a:ext cx="6547198" cy="25464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6" name="TextBox 95"/>
          <p:cNvSpPr txBox="1"/>
          <p:nvPr/>
        </p:nvSpPr>
        <p:spPr>
          <a:xfrm>
            <a:off x="623928" y="460110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NoticeListHandler.java </a:t>
            </a:r>
          </a:p>
          <a:p>
            <a:r>
              <a:rPr lang="en-US" altLang="ko-KR" sz="1200" b="1" u="sng" dirty="0"/>
              <a:t>-&gt;</a:t>
            </a:r>
            <a:r>
              <a:rPr lang="ko-KR" altLang="en-US" sz="1200" b="1" u="sng" dirty="0"/>
              <a:t>뷰</a:t>
            </a:r>
            <a:r>
              <a:rPr lang="en-US" altLang="ko-KR" sz="1200" b="1" u="sng" dirty="0"/>
              <a:t>(</a:t>
            </a:r>
            <a:r>
              <a:rPr lang="en-US" altLang="ko-KR" sz="1200" b="1" u="sng" dirty="0" err="1"/>
              <a:t>announceList.jsp</a:t>
            </a:r>
            <a:r>
              <a:rPr lang="en-US" altLang="ko-KR" sz="1200" b="1" u="sng" dirty="0"/>
              <a:t>)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4" y="973617"/>
            <a:ext cx="7627318" cy="25464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928210"/>
            <a:ext cx="5746381" cy="35461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7" name="오른쪽 화살표 96"/>
          <p:cNvSpPr/>
          <p:nvPr/>
        </p:nvSpPr>
        <p:spPr>
          <a:xfrm>
            <a:off x="2623280" y="464726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523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0250"/>
            <a:ext cx="6115149" cy="547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8" y="164717"/>
            <a:ext cx="6190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목록 출력</a:t>
            </a:r>
          </a:p>
        </p:txBody>
      </p:sp>
      <p:sp>
        <p:nvSpPr>
          <p:cNvPr id="98" name="오른쪽 화살표 97"/>
          <p:cNvSpPr/>
          <p:nvPr/>
        </p:nvSpPr>
        <p:spPr>
          <a:xfrm flipH="1">
            <a:off x="6302334" y="196718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853943" y="191813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NoticeListHandler.java </a:t>
            </a:r>
          </a:p>
          <a:p>
            <a:r>
              <a:rPr lang="en-US" altLang="ko-KR" sz="1200" b="1" u="sng" dirty="0"/>
              <a:t>-&gt;</a:t>
            </a:r>
            <a:r>
              <a:rPr lang="ko-KR" altLang="en-US" sz="1200" b="1" u="sng" dirty="0"/>
              <a:t>뷰</a:t>
            </a:r>
            <a:r>
              <a:rPr lang="en-US" altLang="ko-KR" sz="1200" b="1" u="sng" dirty="0"/>
              <a:t>(</a:t>
            </a:r>
            <a:r>
              <a:rPr lang="en-US" altLang="ko-KR" sz="1200" b="1" u="sng" dirty="0" err="1"/>
              <a:t>announceList.jsp</a:t>
            </a:r>
            <a:r>
              <a:rPr lang="en-US" altLang="ko-KR" sz="1200" b="1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627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8" y="164717"/>
            <a:ext cx="581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–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 화면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9" y="973615"/>
            <a:ext cx="8177058" cy="55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1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76" y="933936"/>
            <a:ext cx="8387093" cy="5625088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04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0432" y="58340"/>
            <a:ext cx="623289" cy="63497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5138" y="164717"/>
            <a:ext cx="315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ER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434233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0250"/>
            <a:ext cx="6115149" cy="547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8" y="164717"/>
            <a:ext cx="4734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검색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6" y="1000250"/>
            <a:ext cx="6115148" cy="547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오른쪽 화살표 13"/>
          <p:cNvSpPr/>
          <p:nvPr/>
        </p:nvSpPr>
        <p:spPr>
          <a:xfrm flipH="1">
            <a:off x="5984286" y="196718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35895" y="191813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/project/noticeList.do</a:t>
            </a:r>
          </a:p>
          <a:p>
            <a:r>
              <a:rPr lang="en-US" altLang="ko-KR" sz="1200" b="1" u="sng" dirty="0"/>
              <a:t>-&gt;NoticeListHandler.java </a:t>
            </a:r>
            <a:r>
              <a:rPr lang="ko-KR" altLang="en-US" sz="1200" b="1" u="sng" dirty="0"/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445221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0250"/>
            <a:ext cx="6115149" cy="547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8" y="164717"/>
            <a:ext cx="571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검색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6" y="1000250"/>
            <a:ext cx="6115148" cy="547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4" y="1000250"/>
            <a:ext cx="6115149" cy="547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오른쪽 화살표 13"/>
          <p:cNvSpPr/>
          <p:nvPr/>
        </p:nvSpPr>
        <p:spPr>
          <a:xfrm flipH="1">
            <a:off x="6202944" y="196718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54553" y="191813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NoticeListHandler.java</a:t>
            </a:r>
          </a:p>
          <a:p>
            <a:r>
              <a:rPr lang="en-US" altLang="ko-KR" sz="1200" b="1" u="sng" dirty="0"/>
              <a:t> -&gt;</a:t>
            </a:r>
            <a:r>
              <a:rPr lang="en-US" altLang="ko-KR" sz="1200" b="1" u="sng" dirty="0" err="1"/>
              <a:t>SearchNoticeService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및 </a:t>
            </a:r>
            <a:r>
              <a:rPr lang="en-US" altLang="ko-KR" sz="1200" b="1" u="sng" dirty="0" err="1"/>
              <a:t>NoticeListView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301686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0250"/>
            <a:ext cx="6115149" cy="547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26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검색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6" y="1000250"/>
            <a:ext cx="6115148" cy="547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4" y="1000250"/>
            <a:ext cx="6115149" cy="547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3" y="1000250"/>
            <a:ext cx="6115150" cy="547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오른쪽 화살표 13"/>
          <p:cNvSpPr/>
          <p:nvPr/>
        </p:nvSpPr>
        <p:spPr>
          <a:xfrm flipH="1">
            <a:off x="6202944" y="196718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54553" y="191813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DAO-List&lt;</a:t>
            </a:r>
            <a:r>
              <a:rPr lang="en-US" altLang="ko-KR" sz="1200" b="1" u="sng" dirty="0" err="1"/>
              <a:t>NoticeDTO</a:t>
            </a:r>
            <a:r>
              <a:rPr lang="en-US" altLang="ko-KR" sz="1200" b="1" u="sng" dirty="0"/>
              <a:t>&gt;</a:t>
            </a:r>
          </a:p>
          <a:p>
            <a:r>
              <a:rPr lang="en-US" altLang="ko-KR" sz="1200" b="1" u="sng" dirty="0" err="1"/>
              <a:t>searchNoticeList</a:t>
            </a:r>
            <a:endParaRPr lang="en-US" altLang="ko-KR" sz="1200" b="1" u="sng" dirty="0"/>
          </a:p>
        </p:txBody>
      </p:sp>
    </p:spTree>
    <p:extLst>
      <p:ext uri="{BB962C8B-B14F-4D97-AF65-F5344CB8AC3E}">
        <p14:creationId xmlns:p14="http://schemas.microsoft.com/office/powerpoint/2010/main" val="4126749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8" y="164717"/>
            <a:ext cx="408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검색 화면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9" y="2276872"/>
            <a:ext cx="8191318" cy="29523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4459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7" y="164717"/>
            <a:ext cx="577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보기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0" y="1000250"/>
            <a:ext cx="5631897" cy="31093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259463" y="1745787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/>
              <a:t>공지사항 클릭</a:t>
            </a:r>
            <a:r>
              <a:rPr lang="en-US" altLang="ko-KR" sz="1200" b="1" u="sng" dirty="0"/>
              <a:t>-&gt;/project/noticeView.do</a:t>
            </a:r>
          </a:p>
          <a:p>
            <a:r>
              <a:rPr lang="en-US" altLang="ko-KR" sz="1200" b="1" u="sng" dirty="0"/>
              <a:t>-&gt;NoticeViewHandler.java </a:t>
            </a:r>
            <a:r>
              <a:rPr lang="ko-KR" altLang="en-US" sz="1200" b="1" u="sng" dirty="0"/>
              <a:t>호출</a:t>
            </a:r>
          </a:p>
        </p:txBody>
      </p:sp>
      <p:sp>
        <p:nvSpPr>
          <p:cNvPr id="98" name="오른쪽 화살표 97"/>
          <p:cNvSpPr/>
          <p:nvPr/>
        </p:nvSpPr>
        <p:spPr>
          <a:xfrm flipH="1">
            <a:off x="5762121" y="1886038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6" name="TextBox 95"/>
          <p:cNvSpPr txBox="1"/>
          <p:nvPr/>
        </p:nvSpPr>
        <p:spPr>
          <a:xfrm>
            <a:off x="494721" y="473030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NoticeViewHandler.java</a:t>
            </a:r>
          </a:p>
          <a:p>
            <a:r>
              <a:rPr lang="en-US" altLang="ko-KR" sz="1200" b="1" u="sng" dirty="0"/>
              <a:t> -&gt;</a:t>
            </a:r>
            <a:r>
              <a:rPr lang="en-US" altLang="ko-KR" sz="1200" b="1" u="sng" dirty="0" err="1"/>
              <a:t>NoticeViewService</a:t>
            </a:r>
            <a:r>
              <a:rPr lang="ko-KR" altLang="en-US" sz="1200" b="1" u="sng" dirty="0"/>
              <a:t>호출</a:t>
            </a:r>
          </a:p>
        </p:txBody>
      </p:sp>
      <p:sp>
        <p:nvSpPr>
          <p:cNvPr id="97" name="오른쪽 화살표 96"/>
          <p:cNvSpPr/>
          <p:nvPr/>
        </p:nvSpPr>
        <p:spPr>
          <a:xfrm>
            <a:off x="2546597" y="4791562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66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89" y="1000250"/>
            <a:ext cx="5631898" cy="31093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8" y="164717"/>
            <a:ext cx="6967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보기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259463" y="1745787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/>
              <a:t>공지사항 클릭</a:t>
            </a:r>
            <a:endParaRPr lang="en-US" altLang="ko-KR" sz="1200" b="1" u="sng" dirty="0"/>
          </a:p>
          <a:p>
            <a:r>
              <a:rPr lang="en-US" altLang="ko-KR" sz="1200" b="1" u="sng" dirty="0"/>
              <a:t>-&gt;/project/noticeView.do-&gt;NoticeViewHandler.java </a:t>
            </a:r>
            <a:r>
              <a:rPr lang="ko-KR" altLang="en-US" sz="1200" b="1" u="sng" dirty="0"/>
              <a:t>호출</a:t>
            </a:r>
          </a:p>
        </p:txBody>
      </p:sp>
      <p:sp>
        <p:nvSpPr>
          <p:cNvPr id="98" name="오른쪽 화살표 97"/>
          <p:cNvSpPr/>
          <p:nvPr/>
        </p:nvSpPr>
        <p:spPr>
          <a:xfrm flipH="1">
            <a:off x="5762121" y="1886038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8645" y="2957233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6" name="TextBox 95"/>
          <p:cNvSpPr txBox="1"/>
          <p:nvPr/>
        </p:nvSpPr>
        <p:spPr>
          <a:xfrm>
            <a:off x="534477" y="473030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NoticeViewHandler.java </a:t>
            </a:r>
          </a:p>
          <a:p>
            <a:r>
              <a:rPr lang="en-US" altLang="ko-KR" sz="1200" b="1" u="sng" dirty="0"/>
              <a:t>-&gt;</a:t>
            </a:r>
            <a:r>
              <a:rPr lang="ko-KR" altLang="en-US" sz="1200" b="1" u="sng" dirty="0"/>
              <a:t>뷰</a:t>
            </a:r>
            <a:r>
              <a:rPr lang="en-US" altLang="ko-KR" sz="1200" b="1" u="sng" dirty="0"/>
              <a:t>(</a:t>
            </a:r>
            <a:r>
              <a:rPr lang="en-US" altLang="ko-KR" sz="1200" b="1" u="sng" dirty="0" err="1"/>
              <a:t>announceView.jsp</a:t>
            </a:r>
            <a:r>
              <a:rPr lang="en-US" altLang="ko-KR" sz="1200" b="1" u="sng" dirty="0"/>
              <a:t>)</a:t>
            </a:r>
          </a:p>
        </p:txBody>
      </p:sp>
      <p:sp>
        <p:nvSpPr>
          <p:cNvPr id="97" name="오른쪽 화살표 96"/>
          <p:cNvSpPr/>
          <p:nvPr/>
        </p:nvSpPr>
        <p:spPr>
          <a:xfrm>
            <a:off x="2546597" y="4791562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792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8" y="164717"/>
            <a:ext cx="574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보기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9" y="973615"/>
            <a:ext cx="8177058" cy="55007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6" y="973614"/>
            <a:ext cx="8189122" cy="55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57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23528" y="977505"/>
            <a:ext cx="8640960" cy="5715778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tlCol="0" anchor="ctr"/>
          <a:lstStyle/>
          <a:p>
            <a:pPr>
              <a:spcBef>
                <a:spcPts val="900"/>
              </a:spcBef>
            </a:pPr>
            <a:endParaRPr lang="en-US" altLang="ko-KR" sz="75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988" y="1714707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93" y="1262314"/>
            <a:ext cx="4653719" cy="28017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175027" y="2154586"/>
            <a:ext cx="226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err="1"/>
              <a:t>게시글</a:t>
            </a:r>
            <a:r>
              <a:rPr lang="ko-KR" altLang="en-US" sz="1200" b="1" u="sng" dirty="0"/>
              <a:t> 작성 요청</a:t>
            </a:r>
            <a:r>
              <a:rPr lang="en-US" altLang="ko-KR" sz="1200" b="1" u="sng" dirty="0"/>
              <a:t>(GET </a:t>
            </a:r>
            <a:r>
              <a:rPr lang="ko-KR" altLang="en-US" sz="1200" b="1" u="sng" dirty="0"/>
              <a:t>방식</a:t>
            </a:r>
            <a:r>
              <a:rPr lang="en-US" altLang="ko-KR" sz="1200" b="1" u="sng" dirty="0"/>
              <a:t>)</a:t>
            </a:r>
          </a:p>
          <a:p>
            <a:r>
              <a:rPr lang="en-US" altLang="ko-KR" sz="1200" b="1" u="sng" dirty="0"/>
              <a:t>-&gt;/project/noticeWrite.do-&gt;</a:t>
            </a:r>
            <a:r>
              <a:rPr lang="ko-KR" altLang="en-US" sz="1200" b="1" u="sng" dirty="0"/>
              <a:t>뷰 호출</a:t>
            </a:r>
          </a:p>
        </p:txBody>
      </p:sp>
      <p:sp>
        <p:nvSpPr>
          <p:cNvPr id="98" name="오른쪽 화살표 97"/>
          <p:cNvSpPr/>
          <p:nvPr/>
        </p:nvSpPr>
        <p:spPr>
          <a:xfrm flipH="1">
            <a:off x="5205517" y="2271779"/>
            <a:ext cx="806642" cy="365133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1126796" y="4996491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err="1"/>
              <a:t>writeNotice.jsp</a:t>
            </a:r>
            <a:endParaRPr lang="en-US" altLang="ko-KR" sz="1200" b="1" u="sng" dirty="0"/>
          </a:p>
          <a:p>
            <a:r>
              <a:rPr lang="en-US" altLang="ko-KR" sz="1200" b="1" u="sng" dirty="0"/>
              <a:t>-&gt;</a:t>
            </a:r>
            <a:r>
              <a:rPr lang="en-US" altLang="ko-KR" sz="1200" b="1" u="sng" dirty="0" err="1"/>
              <a:t>WriteNoticeHandler</a:t>
            </a:r>
            <a:r>
              <a:rPr lang="en-US" altLang="ko-KR" sz="1200" b="1" u="sng" dirty="0"/>
              <a:t> POST</a:t>
            </a:r>
            <a:r>
              <a:rPr lang="ko-KR" altLang="en-US" sz="1200" b="1" u="sng" dirty="0"/>
              <a:t>요청</a:t>
            </a:r>
            <a:endParaRPr lang="en-US" altLang="ko-KR" sz="1200" b="1" u="sng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021" y="3861048"/>
            <a:ext cx="4309786" cy="2659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2" name="오른쪽 화살표 21"/>
          <p:cNvSpPr/>
          <p:nvPr/>
        </p:nvSpPr>
        <p:spPr>
          <a:xfrm>
            <a:off x="3330292" y="4778475"/>
            <a:ext cx="737652" cy="383104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1E2BD202-A021-4F89-BA3B-64FB630CF545}"/>
              </a:ext>
            </a:extLst>
          </p:cNvPr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9AB63-DD59-4C04-84A9-F1EA3A18AB81}"/>
              </a:ext>
            </a:extLst>
          </p:cNvPr>
          <p:cNvSpPr txBox="1"/>
          <p:nvPr/>
        </p:nvSpPr>
        <p:spPr>
          <a:xfrm>
            <a:off x="485138" y="164717"/>
            <a:ext cx="574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작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47595F-CC31-4444-B45D-EE8EA379B9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0739" y="138077"/>
            <a:ext cx="461741" cy="4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59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40214-34FA-4F23-A463-6B3595315758}"/>
              </a:ext>
            </a:extLst>
          </p:cNvPr>
          <p:cNvSpPr/>
          <p:nvPr/>
        </p:nvSpPr>
        <p:spPr>
          <a:xfrm>
            <a:off x="323528" y="977505"/>
            <a:ext cx="8640960" cy="5715778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tlCol="0" anchor="ctr"/>
          <a:lstStyle/>
          <a:p>
            <a:pPr>
              <a:spcBef>
                <a:spcPts val="900"/>
              </a:spcBef>
            </a:pPr>
            <a:endParaRPr lang="en-US" altLang="ko-KR" sz="75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0739" y="138077"/>
            <a:ext cx="461741" cy="462905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232690"/>
            <a:ext cx="7344816" cy="5148638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0CEBDA3D-C8FC-420F-B979-DDB9E6A6E5DD}"/>
              </a:ext>
            </a:extLst>
          </p:cNvPr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F0E3B-F949-4AA3-A84C-1C3D93725942}"/>
              </a:ext>
            </a:extLst>
          </p:cNvPr>
          <p:cNvSpPr txBox="1"/>
          <p:nvPr/>
        </p:nvSpPr>
        <p:spPr>
          <a:xfrm>
            <a:off x="485138" y="164717"/>
            <a:ext cx="574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작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2234745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DCC645-0601-4421-9858-20D1DE129B20}"/>
              </a:ext>
            </a:extLst>
          </p:cNvPr>
          <p:cNvSpPr/>
          <p:nvPr/>
        </p:nvSpPr>
        <p:spPr>
          <a:xfrm>
            <a:off x="312790" y="977504"/>
            <a:ext cx="8640960" cy="5715778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tlCol="0" anchor="ctr"/>
          <a:lstStyle/>
          <a:p>
            <a:pPr>
              <a:spcBef>
                <a:spcPts val="900"/>
              </a:spcBef>
            </a:pPr>
            <a:endParaRPr lang="en-US" altLang="ko-KR" sz="75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26" y="1181912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824" y="3798728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824" y="3798727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823" y="3798727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26" y="1181912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822" y="3798727"/>
            <a:ext cx="4309786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066062" y="1606934"/>
            <a:ext cx="225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err="1"/>
              <a:t>게시글</a:t>
            </a:r>
            <a:r>
              <a:rPr lang="ko-KR" altLang="en-US" sz="1200" b="1" u="sng" dirty="0"/>
              <a:t> 작성</a:t>
            </a:r>
            <a:r>
              <a:rPr lang="en-US" altLang="ko-KR" sz="1200" b="1" u="sng" dirty="0"/>
              <a:t>(POST)</a:t>
            </a:r>
          </a:p>
          <a:p>
            <a:r>
              <a:rPr lang="en-US" altLang="ko-KR" sz="1200" b="1" u="sng" dirty="0"/>
              <a:t>-&gt;/project/noticeWrite.do-&gt;WriteNoticeHandler.java </a:t>
            </a:r>
            <a:r>
              <a:rPr lang="ko-KR" altLang="en-US" sz="1200" b="1" u="sng" dirty="0"/>
              <a:t>호출</a:t>
            </a:r>
          </a:p>
        </p:txBody>
      </p:sp>
      <p:sp>
        <p:nvSpPr>
          <p:cNvPr id="98" name="오른쪽 화살표 97"/>
          <p:cNvSpPr/>
          <p:nvPr/>
        </p:nvSpPr>
        <p:spPr>
          <a:xfrm flipH="1">
            <a:off x="5091586" y="2166592"/>
            <a:ext cx="697041" cy="293125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6" name="TextBox 95"/>
          <p:cNvSpPr txBox="1"/>
          <p:nvPr/>
        </p:nvSpPr>
        <p:spPr>
          <a:xfrm>
            <a:off x="1024352" y="4381784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WriteNoticeHandler.java </a:t>
            </a:r>
          </a:p>
          <a:p>
            <a:r>
              <a:rPr lang="en-US" altLang="ko-KR" sz="1200" b="1" u="sng" dirty="0"/>
              <a:t>-&gt;</a:t>
            </a:r>
            <a:r>
              <a:rPr lang="en-US" altLang="ko-KR" sz="1200" b="1" u="sng" dirty="0" err="1"/>
              <a:t>WriteNoticeService</a:t>
            </a:r>
            <a:endParaRPr lang="en-US" altLang="ko-KR" sz="1200" b="1" u="sng" dirty="0"/>
          </a:p>
        </p:txBody>
      </p:sp>
      <p:sp>
        <p:nvSpPr>
          <p:cNvPr id="97" name="오른쪽 화살표 96"/>
          <p:cNvSpPr/>
          <p:nvPr/>
        </p:nvSpPr>
        <p:spPr>
          <a:xfrm>
            <a:off x="3260709" y="4450922"/>
            <a:ext cx="798972" cy="323391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DC2138A-E735-47AD-BC7D-5B8A49442AA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0739" y="138077"/>
            <a:ext cx="461741" cy="4629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695C96-B3EB-4F83-B42F-A20399195494}"/>
              </a:ext>
            </a:extLst>
          </p:cNvPr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DE1C3-9673-4305-AE63-16F316614A16}"/>
              </a:ext>
            </a:extLst>
          </p:cNvPr>
          <p:cNvSpPr txBox="1"/>
          <p:nvPr/>
        </p:nvSpPr>
        <p:spPr>
          <a:xfrm>
            <a:off x="485138" y="164717"/>
            <a:ext cx="574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작성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+mj-lt"/>
              <a:ea typeface="HY견고딕" pitchFamily="18" charset="-127"/>
              <a:cs typeface="YoonGothic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57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05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0432" y="58340"/>
            <a:ext cx="623289" cy="63497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5138" y="164717"/>
            <a:ext cx="315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err="1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eXERD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+mj-lt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18855" y="1844824"/>
            <a:ext cx="1919433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lt"/>
              </a:rPr>
              <a:t>예약정보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91" y="1005733"/>
            <a:ext cx="5631896" cy="3103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7" name="Picture 3" descr="C:\Users\st10301\Desktop\exerd ppt사진\Exerd예약파트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392" y="1005733"/>
            <a:ext cx="5631896" cy="31038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t10301\Desktop\exerd ppt사진\Exerd구간정보및기타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6" y="2928210"/>
            <a:ext cx="5746380" cy="35461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85138" y="5129199"/>
            <a:ext cx="3954909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lt"/>
              </a:rPr>
              <a:t>구간리스트 </a:t>
            </a:r>
            <a:r>
              <a:rPr lang="en-US" altLang="ko-KR" sz="1600" dirty="0">
                <a:latin typeface="+mj-lt"/>
              </a:rPr>
              <a:t>/ </a:t>
            </a:r>
            <a:r>
              <a:rPr lang="ko-KR" altLang="en-US" sz="1600" dirty="0">
                <a:latin typeface="+mj-lt"/>
              </a:rPr>
              <a:t>이벤트 </a:t>
            </a:r>
            <a:r>
              <a:rPr lang="en-US" altLang="ko-KR" sz="1600" dirty="0">
                <a:latin typeface="+mj-lt"/>
              </a:rPr>
              <a:t>/ </a:t>
            </a:r>
            <a:r>
              <a:rPr lang="ko-KR" altLang="en-US" sz="1600" dirty="0">
                <a:latin typeface="+mj-lt"/>
              </a:rPr>
              <a:t>관리자 </a:t>
            </a:r>
            <a:r>
              <a:rPr lang="en-US" altLang="ko-KR" sz="1600" dirty="0">
                <a:latin typeface="+mj-lt"/>
              </a:rPr>
              <a:t>/ </a:t>
            </a:r>
            <a:r>
              <a:rPr lang="ko-KR" altLang="en-US" sz="1600" dirty="0">
                <a:latin typeface="+mj-lt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361020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C81A0C-FCB8-4F68-9D3E-F5D86BD91B43}"/>
              </a:ext>
            </a:extLst>
          </p:cNvPr>
          <p:cNvSpPr/>
          <p:nvPr/>
        </p:nvSpPr>
        <p:spPr>
          <a:xfrm>
            <a:off x="323528" y="1004145"/>
            <a:ext cx="8640960" cy="5715778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tlCol="0" anchor="ctr"/>
          <a:lstStyle/>
          <a:p>
            <a:pPr>
              <a:spcBef>
                <a:spcPts val="900"/>
              </a:spcBef>
            </a:pPr>
            <a:endParaRPr lang="en-US" altLang="ko-KR" sz="75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23" y="1173956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23" y="1191015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23" y="1182485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012160" y="2271779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DAO-</a:t>
            </a:r>
            <a:r>
              <a:rPr lang="en-US" altLang="ko-KR" sz="1200" b="1" u="sng" dirty="0" err="1"/>
              <a:t>int</a:t>
            </a:r>
            <a:r>
              <a:rPr lang="en-US" altLang="ko-KR" sz="1200" b="1" u="sng" dirty="0"/>
              <a:t> </a:t>
            </a:r>
            <a:r>
              <a:rPr lang="en-US" altLang="ko-KR" sz="1200" b="1" u="sng" dirty="0" err="1"/>
              <a:t>insertNotice</a:t>
            </a:r>
            <a:endParaRPr lang="en-US" altLang="ko-KR" sz="1200" b="1" u="sng" dirty="0"/>
          </a:p>
        </p:txBody>
      </p:sp>
      <p:sp>
        <p:nvSpPr>
          <p:cNvPr id="98" name="오른쪽 화살표 97"/>
          <p:cNvSpPr/>
          <p:nvPr/>
        </p:nvSpPr>
        <p:spPr>
          <a:xfrm flipH="1">
            <a:off x="5169642" y="2271779"/>
            <a:ext cx="618985" cy="365133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6" name="TextBox 95"/>
          <p:cNvSpPr txBox="1"/>
          <p:nvPr/>
        </p:nvSpPr>
        <p:spPr>
          <a:xfrm>
            <a:off x="886850" y="4381784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WriteNoticeHandler.java </a:t>
            </a:r>
          </a:p>
          <a:p>
            <a:r>
              <a:rPr lang="en-US" altLang="ko-KR" sz="1200" b="1" u="sng" dirty="0"/>
              <a:t>-&gt;</a:t>
            </a:r>
            <a:r>
              <a:rPr lang="ko-KR" altLang="en-US" sz="1200" b="1" u="sng" dirty="0"/>
              <a:t>뷰</a:t>
            </a:r>
            <a:r>
              <a:rPr lang="en-US" altLang="ko-KR" sz="1200" b="1" u="sng" dirty="0"/>
              <a:t>(</a:t>
            </a:r>
            <a:r>
              <a:rPr lang="en-US" altLang="ko-KR" sz="1200" b="1" u="sng" dirty="0" err="1"/>
              <a:t>announceList.jsp</a:t>
            </a:r>
            <a:r>
              <a:rPr lang="en-US" altLang="ko-KR" sz="1200" b="1" u="sng" dirty="0"/>
              <a:t>)</a:t>
            </a:r>
          </a:p>
        </p:txBody>
      </p:sp>
      <p:sp>
        <p:nvSpPr>
          <p:cNvPr id="97" name="오른쪽 화살표 96"/>
          <p:cNvSpPr/>
          <p:nvPr/>
        </p:nvSpPr>
        <p:spPr>
          <a:xfrm>
            <a:off x="3052948" y="4450922"/>
            <a:ext cx="726964" cy="323391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676" y="3573016"/>
            <a:ext cx="4460384" cy="28083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6613BB-8609-4B97-B5B5-C8B9885741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0739" y="138077"/>
            <a:ext cx="461741" cy="4629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D38D12-83B6-4700-A774-65859CF92778}"/>
              </a:ext>
            </a:extLst>
          </p:cNvPr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529136-AC20-49DF-A591-CF1751AB7758}"/>
              </a:ext>
            </a:extLst>
          </p:cNvPr>
          <p:cNvSpPr txBox="1"/>
          <p:nvPr/>
        </p:nvSpPr>
        <p:spPr>
          <a:xfrm>
            <a:off x="485138" y="164717"/>
            <a:ext cx="574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작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3885382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DFD98C-57E8-4A94-AB55-CC29027761E3}"/>
              </a:ext>
            </a:extLst>
          </p:cNvPr>
          <p:cNvSpPr/>
          <p:nvPr/>
        </p:nvSpPr>
        <p:spPr>
          <a:xfrm>
            <a:off x="323528" y="1004145"/>
            <a:ext cx="8640960" cy="5715778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tlCol="0" anchor="ctr"/>
          <a:lstStyle/>
          <a:p>
            <a:pPr>
              <a:spcBef>
                <a:spcPts val="900"/>
              </a:spcBef>
            </a:pPr>
            <a:endParaRPr lang="en-US" altLang="ko-KR" sz="75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18" y="1222623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381" y="3775682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381" y="3765890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380" y="3765889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17" y="1217206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005" y="3763701"/>
            <a:ext cx="4309786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16" y="1216174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5192" y="3763701"/>
            <a:ext cx="4309786" cy="2659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6" name="TextBox 95"/>
          <p:cNvSpPr txBox="1"/>
          <p:nvPr/>
        </p:nvSpPr>
        <p:spPr>
          <a:xfrm>
            <a:off x="947962" y="4573812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err="1"/>
              <a:t>editNotice.jsp</a:t>
            </a:r>
            <a:endParaRPr lang="en-US" altLang="ko-KR" sz="1200" b="1" u="sng" dirty="0"/>
          </a:p>
          <a:p>
            <a:r>
              <a:rPr lang="en-US" altLang="ko-KR" sz="1200" b="1" u="sng" dirty="0"/>
              <a:t>-&gt;</a:t>
            </a:r>
            <a:r>
              <a:rPr lang="en-US" altLang="ko-KR" sz="1200" b="1" u="sng" dirty="0" err="1"/>
              <a:t>EditNoticeHandler</a:t>
            </a:r>
            <a:r>
              <a:rPr lang="en-US" altLang="ko-KR" sz="1200" b="1" u="sng" dirty="0"/>
              <a:t> POST</a:t>
            </a:r>
            <a:r>
              <a:rPr lang="ko-KR" altLang="en-US" sz="1200" b="1" u="sng" dirty="0"/>
              <a:t>요청</a:t>
            </a:r>
            <a:endParaRPr lang="en-US" altLang="ko-KR" sz="1200" b="1" u="sng" dirty="0"/>
          </a:p>
        </p:txBody>
      </p:sp>
      <p:sp>
        <p:nvSpPr>
          <p:cNvPr id="97" name="오른쪽 화살표 96"/>
          <p:cNvSpPr/>
          <p:nvPr/>
        </p:nvSpPr>
        <p:spPr>
          <a:xfrm>
            <a:off x="2940618" y="4647625"/>
            <a:ext cx="680102" cy="295015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24" y="1216174"/>
            <a:ext cx="4223925" cy="25595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404448" y="1975083"/>
            <a:ext cx="241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err="1"/>
              <a:t>게시글</a:t>
            </a:r>
            <a:r>
              <a:rPr lang="ko-KR" altLang="en-US" sz="1200" b="1" u="sng" dirty="0"/>
              <a:t> 수정</a:t>
            </a:r>
            <a:r>
              <a:rPr lang="en-US" altLang="ko-KR" sz="1200" b="1" u="sng" dirty="0"/>
              <a:t>(GET)</a:t>
            </a:r>
          </a:p>
          <a:p>
            <a:r>
              <a:rPr lang="en-US" altLang="ko-KR" sz="1200" b="1" u="sng" dirty="0"/>
              <a:t>-&gt;/project/updateNotice.do-&gt;</a:t>
            </a:r>
            <a:r>
              <a:rPr lang="ko-KR" altLang="en-US" sz="1200" b="1" u="sng" dirty="0"/>
              <a:t>뷰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호출</a:t>
            </a:r>
          </a:p>
        </p:txBody>
      </p:sp>
      <p:sp>
        <p:nvSpPr>
          <p:cNvPr id="98" name="오른쪽 화살표 97"/>
          <p:cNvSpPr/>
          <p:nvPr/>
        </p:nvSpPr>
        <p:spPr>
          <a:xfrm flipH="1">
            <a:off x="5464590" y="2271779"/>
            <a:ext cx="763593" cy="293125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871" y="3760261"/>
            <a:ext cx="4309787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378" y="3767140"/>
            <a:ext cx="4309787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EAF25A-8219-4664-A1EB-3EC7AE98323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0739" y="138077"/>
            <a:ext cx="461741" cy="4629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CB8C09-C591-4A34-AF4F-B48C492CBC60}"/>
              </a:ext>
            </a:extLst>
          </p:cNvPr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8B80FA-8F46-442E-A379-97BC1B78B538}"/>
              </a:ext>
            </a:extLst>
          </p:cNvPr>
          <p:cNvSpPr txBox="1"/>
          <p:nvPr/>
        </p:nvSpPr>
        <p:spPr>
          <a:xfrm>
            <a:off x="485138" y="164717"/>
            <a:ext cx="574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수정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+mj-lt"/>
              <a:ea typeface="HY견고딕" pitchFamily="18" charset="-127"/>
              <a:cs typeface="YoonGothic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2858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6F1B24-09B0-473F-99A8-785557C77523}"/>
              </a:ext>
            </a:extLst>
          </p:cNvPr>
          <p:cNvSpPr/>
          <p:nvPr/>
        </p:nvSpPr>
        <p:spPr>
          <a:xfrm>
            <a:off x="323528" y="1004145"/>
            <a:ext cx="8640960" cy="5715778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tlCol="0" anchor="ctr"/>
          <a:lstStyle/>
          <a:p>
            <a:pPr>
              <a:spcBef>
                <a:spcPts val="900"/>
              </a:spcBef>
            </a:pPr>
            <a:endParaRPr lang="en-US" altLang="ko-KR" sz="75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528" y="1518437"/>
            <a:ext cx="6290320" cy="42387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54" y="1518437"/>
            <a:ext cx="6132794" cy="4125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18" y="1288953"/>
            <a:ext cx="7819179" cy="52522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4FBC77-96B3-447E-9D60-8B133A6190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0739" y="138077"/>
            <a:ext cx="461741" cy="462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34BF47-E9C0-4547-B266-5C0970A40AA3}"/>
              </a:ext>
            </a:extLst>
          </p:cNvPr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BB19B-A9B9-4388-B043-E047D0DC2768}"/>
              </a:ext>
            </a:extLst>
          </p:cNvPr>
          <p:cNvSpPr txBox="1"/>
          <p:nvPr/>
        </p:nvSpPr>
        <p:spPr>
          <a:xfrm>
            <a:off x="485138" y="164717"/>
            <a:ext cx="574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수정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+mj-lt"/>
              <a:ea typeface="HY견고딕" pitchFamily="18" charset="-127"/>
              <a:cs typeface="YoonGothic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12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F50756-784C-4EE7-83C2-8B1129306666}"/>
              </a:ext>
            </a:extLst>
          </p:cNvPr>
          <p:cNvSpPr/>
          <p:nvPr/>
        </p:nvSpPr>
        <p:spPr>
          <a:xfrm>
            <a:off x="323528" y="1004145"/>
            <a:ext cx="8640960" cy="5715778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tlCol="0" anchor="ctr"/>
          <a:lstStyle/>
          <a:p>
            <a:pPr>
              <a:spcBef>
                <a:spcPts val="900"/>
              </a:spcBef>
            </a:pPr>
            <a:endParaRPr lang="en-US" altLang="ko-KR" sz="75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76" y="1119769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213" y="3750262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332" y="3725050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924" y="3725049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75" y="1131760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5740" y="3725048"/>
            <a:ext cx="4309786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74" y="1144981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557" y="3742157"/>
            <a:ext cx="4309786" cy="2659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6" name="TextBox 95"/>
          <p:cNvSpPr txBox="1"/>
          <p:nvPr/>
        </p:nvSpPr>
        <p:spPr>
          <a:xfrm>
            <a:off x="1171380" y="4803068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err="1"/>
              <a:t>EditNoticeService</a:t>
            </a:r>
            <a:endParaRPr lang="en-US" altLang="ko-KR" sz="1200" b="1" u="sng" dirty="0"/>
          </a:p>
        </p:txBody>
      </p:sp>
      <p:sp>
        <p:nvSpPr>
          <p:cNvPr id="97" name="오른쪽 화살표 96"/>
          <p:cNvSpPr/>
          <p:nvPr/>
        </p:nvSpPr>
        <p:spPr>
          <a:xfrm>
            <a:off x="2825489" y="4796466"/>
            <a:ext cx="680102" cy="283601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32" y="1070459"/>
            <a:ext cx="4475723" cy="24710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5" name="TextBox 94"/>
          <p:cNvSpPr txBox="1"/>
          <p:nvPr/>
        </p:nvSpPr>
        <p:spPr>
          <a:xfrm>
            <a:off x="6228184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err="1"/>
              <a:t>게시글</a:t>
            </a:r>
            <a:r>
              <a:rPr lang="ko-KR" altLang="en-US" sz="1200" b="1" u="sng" dirty="0"/>
              <a:t> 수정</a:t>
            </a:r>
            <a:r>
              <a:rPr lang="en-US" altLang="ko-KR" sz="1200" b="1" u="sng" dirty="0"/>
              <a:t>(POST)</a:t>
            </a:r>
          </a:p>
          <a:p>
            <a:r>
              <a:rPr lang="en-US" altLang="ko-KR" sz="1200" b="1" u="sng" dirty="0"/>
              <a:t>-&gt;editNotice.do -&gt;</a:t>
            </a:r>
            <a:r>
              <a:rPr lang="en-US" altLang="ko-KR" sz="1200" b="1" u="sng" dirty="0" err="1"/>
              <a:t>EditNoticeService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요청</a:t>
            </a:r>
          </a:p>
        </p:txBody>
      </p:sp>
      <p:sp>
        <p:nvSpPr>
          <p:cNvPr id="98" name="오른쪽 화살표 97"/>
          <p:cNvSpPr/>
          <p:nvPr/>
        </p:nvSpPr>
        <p:spPr>
          <a:xfrm flipH="1">
            <a:off x="5464590" y="2271779"/>
            <a:ext cx="619577" cy="293125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5700" y="3725046"/>
            <a:ext cx="4309787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0014" y="3725042"/>
            <a:ext cx="4309787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994" y="3605503"/>
            <a:ext cx="4697197" cy="28986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004B80-D356-41AD-A79E-229036F66AE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0739" y="138077"/>
            <a:ext cx="461741" cy="4629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8B914B-37FD-4BCC-B88B-255B6411A401}"/>
              </a:ext>
            </a:extLst>
          </p:cNvPr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587EA0-A62D-4BB0-AB17-83B84862DBBD}"/>
              </a:ext>
            </a:extLst>
          </p:cNvPr>
          <p:cNvSpPr txBox="1"/>
          <p:nvPr/>
        </p:nvSpPr>
        <p:spPr>
          <a:xfrm>
            <a:off x="485138" y="164717"/>
            <a:ext cx="574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수정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+mj-lt"/>
              <a:ea typeface="HY견고딕" pitchFamily="18" charset="-127"/>
              <a:cs typeface="YoonGothic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559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88AC7D-D868-4494-80A6-565AF6207E09}"/>
              </a:ext>
            </a:extLst>
          </p:cNvPr>
          <p:cNvSpPr/>
          <p:nvPr/>
        </p:nvSpPr>
        <p:spPr>
          <a:xfrm>
            <a:off x="323528" y="1004145"/>
            <a:ext cx="8640960" cy="5715778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tlCol="0" anchor="ctr"/>
          <a:lstStyle/>
          <a:p>
            <a:pPr>
              <a:spcBef>
                <a:spcPts val="900"/>
              </a:spcBef>
            </a:pPr>
            <a:endParaRPr lang="en-US" altLang="ko-KR" sz="75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229911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26920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766" y="3828991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666" y="3839152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699" y="3827386"/>
            <a:ext cx="4309785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237266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698" y="3834071"/>
            <a:ext cx="4309786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51" y="1227262"/>
            <a:ext cx="4223924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698" y="3833967"/>
            <a:ext cx="4309786" cy="2659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85" y="1227261"/>
            <a:ext cx="4223925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214" y="3818830"/>
            <a:ext cx="4309787" cy="2659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99" y="1234616"/>
            <a:ext cx="4236111" cy="2332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6" name="TextBox 95"/>
          <p:cNvSpPr txBox="1"/>
          <p:nvPr/>
        </p:nvSpPr>
        <p:spPr>
          <a:xfrm>
            <a:off x="1238633" y="4589421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EditNoticeHandler.java </a:t>
            </a:r>
          </a:p>
          <a:p>
            <a:r>
              <a:rPr lang="en-US" altLang="ko-KR" sz="1200" b="1" u="sng" dirty="0"/>
              <a:t>-&gt;</a:t>
            </a:r>
            <a:r>
              <a:rPr lang="ko-KR" altLang="en-US" sz="1200" b="1" u="sng" dirty="0"/>
              <a:t>뷰</a:t>
            </a:r>
            <a:r>
              <a:rPr lang="en-US" altLang="ko-KR" sz="1200" b="1" u="sng" dirty="0"/>
              <a:t>(</a:t>
            </a:r>
            <a:r>
              <a:rPr lang="en-US" altLang="ko-KR" sz="1200" b="1" u="sng" dirty="0" err="1"/>
              <a:t>announceList.jsp</a:t>
            </a:r>
            <a:r>
              <a:rPr lang="en-US" altLang="ko-KR" sz="1200" b="1" u="sng" dirty="0"/>
              <a:t>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022916" y="2293313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DAO-</a:t>
            </a:r>
            <a:r>
              <a:rPr lang="en-US" altLang="ko-KR" sz="1200" b="1" u="sng" dirty="0" err="1"/>
              <a:t>int</a:t>
            </a:r>
            <a:r>
              <a:rPr lang="en-US" altLang="ko-KR" sz="1200" b="1" u="sng" dirty="0"/>
              <a:t> </a:t>
            </a:r>
            <a:r>
              <a:rPr lang="en-US" altLang="ko-KR" sz="1200" b="1" u="sng" dirty="0" err="1"/>
              <a:t>updateNotice</a:t>
            </a:r>
            <a:endParaRPr lang="en-US" altLang="ko-KR" sz="1200" b="1" u="sng" dirty="0"/>
          </a:p>
        </p:txBody>
      </p:sp>
      <p:sp>
        <p:nvSpPr>
          <p:cNvPr id="98" name="오른쪽 화살표 97"/>
          <p:cNvSpPr/>
          <p:nvPr/>
        </p:nvSpPr>
        <p:spPr>
          <a:xfrm flipH="1">
            <a:off x="5148064" y="2271779"/>
            <a:ext cx="640563" cy="298533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384" y="3650219"/>
            <a:ext cx="4674224" cy="2968748"/>
          </a:xfrm>
          <a:prstGeom prst="rect">
            <a:avLst/>
          </a:prstGeom>
        </p:spPr>
      </p:pic>
      <p:sp>
        <p:nvSpPr>
          <p:cNvPr id="97" name="오른쪽 화살표 96"/>
          <p:cNvSpPr/>
          <p:nvPr/>
        </p:nvSpPr>
        <p:spPr>
          <a:xfrm>
            <a:off x="3240731" y="4706698"/>
            <a:ext cx="723773" cy="34438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9EE37BC-6779-4278-9CF3-EF659D95230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0739" y="138077"/>
            <a:ext cx="461741" cy="4629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B3B320-33FF-4D1E-8177-F9EB0CD5D9B7}"/>
              </a:ext>
            </a:extLst>
          </p:cNvPr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E2D583-FA82-4B8B-82F3-96AEB8CAF8B1}"/>
              </a:ext>
            </a:extLst>
          </p:cNvPr>
          <p:cNvSpPr txBox="1"/>
          <p:nvPr/>
        </p:nvSpPr>
        <p:spPr>
          <a:xfrm>
            <a:off x="485138" y="164717"/>
            <a:ext cx="574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 smtClean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수정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+mj-lt"/>
              <a:ea typeface="HY견고딕" pitchFamily="18" charset="-127"/>
              <a:cs typeface="YoonGothic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25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8" y="164717"/>
            <a:ext cx="545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삭제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7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928210"/>
            <a:ext cx="5746381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928210"/>
            <a:ext cx="5746381" cy="35461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928209"/>
            <a:ext cx="5746382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4" y="2928209"/>
            <a:ext cx="5746382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8" y="1000249"/>
            <a:ext cx="5648148" cy="31093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6" name="TextBox 95"/>
          <p:cNvSpPr txBox="1"/>
          <p:nvPr/>
        </p:nvSpPr>
        <p:spPr>
          <a:xfrm>
            <a:off x="514599" y="473030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DeleteNoticeHandler.java </a:t>
            </a:r>
          </a:p>
          <a:p>
            <a:r>
              <a:rPr lang="en-US" altLang="ko-KR" sz="1200" b="1" u="sng" dirty="0"/>
              <a:t>-&gt;</a:t>
            </a:r>
            <a:r>
              <a:rPr lang="en-US" altLang="ko-KR" sz="1200" b="1" u="sng" dirty="0" err="1"/>
              <a:t>DeleteNoticeService</a:t>
            </a:r>
            <a:endParaRPr lang="en-US" altLang="ko-KR" sz="1200" b="1" u="sng" dirty="0"/>
          </a:p>
        </p:txBody>
      </p:sp>
      <p:sp>
        <p:nvSpPr>
          <p:cNvPr id="95" name="TextBox 94"/>
          <p:cNvSpPr txBox="1"/>
          <p:nvPr/>
        </p:nvSpPr>
        <p:spPr>
          <a:xfrm>
            <a:off x="6259463" y="1745787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 err="1"/>
              <a:t>게시글</a:t>
            </a:r>
            <a:r>
              <a:rPr lang="ko-KR" altLang="en-US" sz="1200" b="1" u="sng" dirty="0"/>
              <a:t> </a:t>
            </a:r>
            <a:r>
              <a:rPr lang="ko-KR" altLang="en-US" sz="1200" b="1" u="sng" dirty="0" smtClean="0"/>
              <a:t>삭제</a:t>
            </a:r>
            <a:endParaRPr lang="en-US" altLang="ko-KR" sz="1200" b="1" u="sng" dirty="0"/>
          </a:p>
          <a:p>
            <a:r>
              <a:rPr lang="en-US" altLang="ko-KR" sz="1200" b="1" u="sng" dirty="0"/>
              <a:t>-&gt;/project/deleteNotice.do</a:t>
            </a:r>
          </a:p>
          <a:p>
            <a:r>
              <a:rPr lang="en-US" altLang="ko-KR" sz="1200" b="1" u="sng" dirty="0"/>
              <a:t>-&gt;DeleteNoticeHandler.java </a:t>
            </a:r>
            <a:r>
              <a:rPr lang="ko-KR" altLang="en-US" sz="1200" b="1" u="sng" dirty="0"/>
              <a:t>호출</a:t>
            </a:r>
          </a:p>
        </p:txBody>
      </p:sp>
      <p:sp>
        <p:nvSpPr>
          <p:cNvPr id="98" name="오른쪽 화살표 97"/>
          <p:cNvSpPr/>
          <p:nvPr/>
        </p:nvSpPr>
        <p:spPr>
          <a:xfrm flipH="1">
            <a:off x="6259463" y="1358867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오른쪽 화살표 96"/>
          <p:cNvSpPr/>
          <p:nvPr/>
        </p:nvSpPr>
        <p:spPr>
          <a:xfrm>
            <a:off x="2546597" y="4791562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75" y="1000249"/>
            <a:ext cx="5660211" cy="3109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4" y="2928208"/>
            <a:ext cx="5746382" cy="35461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9137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005733"/>
            <a:ext cx="6115149" cy="54686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0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삭제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4" y="1005733"/>
            <a:ext cx="6115149" cy="54686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" name="오른쪽 화살표 97"/>
          <p:cNvSpPr/>
          <p:nvPr/>
        </p:nvSpPr>
        <p:spPr>
          <a:xfrm flipH="1">
            <a:off x="6302334" y="1967186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853943" y="198771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DAO-</a:t>
            </a:r>
            <a:r>
              <a:rPr lang="en-US" altLang="ko-KR" sz="1200" b="1" u="sng" dirty="0" err="1"/>
              <a:t>int</a:t>
            </a:r>
            <a:r>
              <a:rPr lang="en-US" altLang="ko-KR" sz="1200" b="1" u="sng" dirty="0"/>
              <a:t> </a:t>
            </a:r>
            <a:r>
              <a:rPr lang="en-US" altLang="ko-KR" sz="1200" b="1" u="sng" dirty="0" err="1"/>
              <a:t>deleteNotice</a:t>
            </a:r>
            <a:endParaRPr lang="en-US" altLang="ko-KR" sz="1200" b="1" u="sng" dirty="0"/>
          </a:p>
        </p:txBody>
      </p:sp>
    </p:spTree>
    <p:extLst>
      <p:ext uri="{BB962C8B-B14F-4D97-AF65-F5344CB8AC3E}">
        <p14:creationId xmlns:p14="http://schemas.microsoft.com/office/powerpoint/2010/main" val="3534462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3" name="TextBox 102"/>
          <p:cNvSpPr txBox="1"/>
          <p:nvPr/>
        </p:nvSpPr>
        <p:spPr>
          <a:xfrm>
            <a:off x="485138" y="164717"/>
            <a:ext cx="624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공지사항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삭제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7" y="2928210"/>
            <a:ext cx="5746380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928210"/>
            <a:ext cx="5746381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928210"/>
            <a:ext cx="5746381" cy="35461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5" y="2928209"/>
            <a:ext cx="5746382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4" y="2928209"/>
            <a:ext cx="5746382" cy="3546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8" y="1000249"/>
            <a:ext cx="5648148" cy="31093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8" y="1000250"/>
            <a:ext cx="5648148" cy="31093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4" y="1000248"/>
            <a:ext cx="5660212" cy="31093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244" y="2925774"/>
            <a:ext cx="5746382" cy="35461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8880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619672" y="3085509"/>
            <a:ext cx="3364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spc="-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End of Document</a:t>
            </a:r>
            <a:br>
              <a:rPr lang="en-US" altLang="ko-KR" sz="2800" b="1" spc="-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</a:br>
            <a:r>
              <a:rPr lang="en-US" altLang="ko-KR" sz="2800" b="1" spc="-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THANK YOU</a:t>
            </a:r>
            <a:endParaRPr lang="en-US" altLang="ko-KR" sz="2800" spc="-1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658" y="2585653"/>
            <a:ext cx="1845572" cy="411299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788" y="2564904"/>
            <a:ext cx="1454428" cy="14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39" y="2276872"/>
            <a:ext cx="8191318" cy="29523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05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0432" y="58340"/>
            <a:ext cx="623289" cy="63497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5138" y="164717"/>
            <a:ext cx="315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err="1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eXERD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+mj-lt"/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2050" name="Picture 2" descr="C:\Users\st10301\Desktop\exerd ppt사진\Exerd탑승객부분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139" y="2276872"/>
            <a:ext cx="8191318" cy="29523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60517" y="1636151"/>
            <a:ext cx="5040560" cy="4680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탑승객 </a:t>
            </a:r>
            <a:r>
              <a:rPr lang="en-US" altLang="ko-KR" dirty="0"/>
              <a:t>/</a:t>
            </a:r>
            <a:r>
              <a:rPr lang="ko-KR" altLang="en-US" dirty="0"/>
              <a:t> 부가서비스 </a:t>
            </a:r>
            <a:r>
              <a:rPr lang="en-US" altLang="ko-KR" dirty="0"/>
              <a:t>/ </a:t>
            </a:r>
            <a:r>
              <a:rPr lang="ko-KR" altLang="en-US" dirty="0"/>
              <a:t>비회원예약</a:t>
            </a:r>
          </a:p>
        </p:txBody>
      </p:sp>
    </p:spTree>
    <p:extLst>
      <p:ext uri="{BB962C8B-B14F-4D97-AF65-F5344CB8AC3E}">
        <p14:creationId xmlns:p14="http://schemas.microsoft.com/office/powerpoint/2010/main" val="3868474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85375" y="907302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1" name="Picture 2" descr="C:\Users\st10301\Desktop\exerd ppt사진\Exerd탑승객부분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139" y="2276872"/>
            <a:ext cx="8191318" cy="29523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05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0432" y="58340"/>
            <a:ext cx="623289" cy="63497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5138" y="164717"/>
            <a:ext cx="315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err="1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eXERD</a:t>
            </a:r>
            <a:endParaRPr lang="ko-KR" altLang="en-US" sz="2400" b="1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+mj-lt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60517" y="1650102"/>
            <a:ext cx="5040560" cy="4680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</a:t>
            </a:r>
            <a:r>
              <a:rPr lang="en-US" altLang="ko-KR" dirty="0"/>
              <a:t>/ </a:t>
            </a:r>
            <a:r>
              <a:rPr lang="ko-KR" altLang="en-US" dirty="0"/>
              <a:t>쿠폰 </a:t>
            </a:r>
            <a:r>
              <a:rPr lang="en-US" altLang="ko-KR" dirty="0"/>
              <a:t>- </a:t>
            </a:r>
            <a:r>
              <a:rPr lang="ko-KR" altLang="en-US" dirty="0"/>
              <a:t>포인트</a:t>
            </a:r>
          </a:p>
        </p:txBody>
      </p:sp>
      <p:pic>
        <p:nvPicPr>
          <p:cNvPr id="3074" name="Picture 2" descr="C:\Users\st10301\Desktop\exerd ppt사진\Exerd회원파트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139" y="2276872"/>
            <a:ext cx="8191317" cy="29523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6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787" y1="34392" x2="16489" y2="23280"/>
                        <a14:foregroundMark x1="26596" y1="60847" x2="39894" y2="57143"/>
                        <a14:foregroundMark x1="70745" y1="25397" x2="89362" y2="20106"/>
                        <a14:foregroundMark x1="63830" y1="66138" x2="79255" y2="66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727" y="102124"/>
            <a:ext cx="615654" cy="617206"/>
          </a:xfrm>
          <a:prstGeom prst="rect">
            <a:avLst/>
          </a:prstGeom>
        </p:spPr>
      </p:pic>
      <p:sp>
        <p:nvSpPr>
          <p:cNvPr id="4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2" descr="http://mail.naver.com/read/image/?mailSN=51968&amp;attachIndex=2&amp;org=1&amp;u=prohun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-36512" y="46365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spc="-300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HY견고딕" pitchFamily="18" charset="-127"/>
                <a:ea typeface="HY견고딕" pitchFamily="18" charset="-127"/>
                <a:cs typeface="YoonGothic Bold" pitchFamily="18" charset="-127"/>
              </a:rPr>
              <a:t>06</a:t>
            </a:r>
            <a:endParaRPr kumimoji="0" lang="ko-KR" altLang="en-US" sz="3600" spc="-300" dirty="0">
              <a:ln>
                <a:solidFill>
                  <a:srgbClr val="BDD500">
                    <a:alpha val="0"/>
                  </a:srgbClr>
                </a:solidFill>
              </a:ln>
              <a:solidFill>
                <a:srgbClr val="BDD500"/>
              </a:solidFill>
              <a:latin typeface="HY견고딕" pitchFamily="18" charset="-127"/>
              <a:ea typeface="HY견고딕" pitchFamily="18" charset="-127"/>
              <a:cs typeface="YoonGothic Bold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78453" y="908720"/>
            <a:ext cx="8387093" cy="5651722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137" y="164717"/>
            <a:ext cx="617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코드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&amp;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화면 구현 </a:t>
            </a:r>
            <a:r>
              <a:rPr lang="en-US" altLang="ko-KR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- </a:t>
            </a:r>
            <a:r>
              <a:rPr lang="ko-KR" altLang="en-US" sz="2400" b="1" dirty="0">
                <a:ln>
                  <a:solidFill>
                    <a:srgbClr val="BDD500">
                      <a:alpha val="0"/>
                    </a:srgbClr>
                  </a:solidFill>
                </a:ln>
                <a:solidFill>
                  <a:srgbClr val="BDD500"/>
                </a:solidFill>
                <a:latin typeface="+mj-lt"/>
                <a:ea typeface="HY견고딕" pitchFamily="18" charset="-127"/>
                <a:cs typeface="YoonGothic Bold" pitchFamily="18" charset="-127"/>
              </a:rPr>
              <a:t>예약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64886-5A38-4D97-BEF9-C2B7D2379453}"/>
              </a:ext>
            </a:extLst>
          </p:cNvPr>
          <p:cNvSpPr txBox="1"/>
          <p:nvPr/>
        </p:nvSpPr>
        <p:spPr>
          <a:xfrm>
            <a:off x="5901439" y="1790232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/project/booking/</a:t>
            </a:r>
            <a:r>
              <a:rPr lang="en-US" altLang="ko-KR" sz="1400" b="1" u="sng" dirty="0" err="1"/>
              <a:t>index.jsp</a:t>
            </a:r>
            <a:endParaRPr lang="en-US" altLang="ko-KR" sz="1400" b="1" u="sng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582432-F5EF-4441-AAF7-B767F27AB0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119" y="3093503"/>
            <a:ext cx="4966375" cy="3396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오른쪽 화살표 97">
            <a:extLst>
              <a:ext uri="{FF2B5EF4-FFF2-40B4-BE49-F238E27FC236}">
                <a16:creationId xmlns:a16="http://schemas.microsoft.com/office/drawing/2014/main" id="{4E21E95C-9BE1-48BD-9C19-E3E9319CC127}"/>
              </a:ext>
            </a:extLst>
          </p:cNvPr>
          <p:cNvSpPr/>
          <p:nvPr/>
        </p:nvSpPr>
        <p:spPr>
          <a:xfrm flipH="1">
            <a:off x="5246543" y="1790232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93CA3-5EAF-41EE-9104-9A7F4B3872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86" y="1023831"/>
            <a:ext cx="4310474" cy="3240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0DC48E-E926-4237-BF89-7A934567638F}"/>
              </a:ext>
            </a:extLst>
          </p:cNvPr>
          <p:cNvSpPr txBox="1"/>
          <p:nvPr/>
        </p:nvSpPr>
        <p:spPr>
          <a:xfrm>
            <a:off x="1065130" y="507376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err="1"/>
              <a:t>Index.jsp</a:t>
            </a:r>
            <a:r>
              <a:rPr lang="en-US" altLang="ko-KR" sz="1400" b="1" u="sng" dirty="0"/>
              <a:t> </a:t>
            </a:r>
            <a:r>
              <a:rPr lang="ko-KR" altLang="en-US" sz="1400" b="1" u="sng" dirty="0"/>
              <a:t>출력화면</a:t>
            </a:r>
          </a:p>
        </p:txBody>
      </p:sp>
      <p:sp>
        <p:nvSpPr>
          <p:cNvPr id="16" name="오른쪽 화살표 96">
            <a:extLst>
              <a:ext uri="{FF2B5EF4-FFF2-40B4-BE49-F238E27FC236}">
                <a16:creationId xmlns:a16="http://schemas.microsoft.com/office/drawing/2014/main" id="{58879EA9-FE8E-46E1-937F-34D0C1E6B0CE}"/>
              </a:ext>
            </a:extLst>
          </p:cNvPr>
          <p:cNvSpPr/>
          <p:nvPr/>
        </p:nvSpPr>
        <p:spPr>
          <a:xfrm>
            <a:off x="2928159" y="5042984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65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4205</TotalTime>
  <Words>1303</Words>
  <Application>Microsoft Office PowerPoint</Application>
  <PresentationFormat>화면 슬라이드 쇼(4:3)</PresentationFormat>
  <Paragraphs>329</Paragraphs>
  <Slides>68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HY견고딕</vt:lpstr>
      <vt:lpstr>YoonGothic Bold</vt:lpstr>
      <vt:lpstr>맑은 고딕</vt:lpstr>
      <vt:lpstr>-윤고딕330</vt:lpstr>
      <vt:lpstr>-윤고딕350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Hun</dc:creator>
  <cp:lastModifiedBy>Jinhan Yoon</cp:lastModifiedBy>
  <cp:revision>332</cp:revision>
  <dcterms:created xsi:type="dcterms:W3CDTF">2013-05-08T12:06:15Z</dcterms:created>
  <dcterms:modified xsi:type="dcterms:W3CDTF">2022-03-05T14:09:15Z</dcterms:modified>
</cp:coreProperties>
</file>